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57" r:id="rId4"/>
    <p:sldId id="271" r:id="rId5"/>
    <p:sldId id="265" r:id="rId6"/>
    <p:sldId id="266" r:id="rId7"/>
    <p:sldId id="258" r:id="rId8"/>
    <p:sldId id="263" r:id="rId9"/>
    <p:sldId id="272" r:id="rId10"/>
    <p:sldId id="273" r:id="rId11"/>
    <p:sldId id="267" r:id="rId12"/>
    <p:sldId id="264" r:id="rId13"/>
    <p:sldId id="268" r:id="rId14"/>
    <p:sldId id="269" r:id="rId15"/>
    <p:sldId id="260" r:id="rId16"/>
    <p:sldId id="261" r:id="rId17"/>
    <p:sldId id="277" r:id="rId18"/>
    <p:sldId id="274" r:id="rId19"/>
    <p:sldId id="275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 Semi Bold" panose="020B0604020202020204" charset="0"/>
      <p:regular r:id="rId26"/>
    </p:embeddedFont>
    <p:embeddedFont>
      <p:font typeface="Instrument Sans Medium" panose="020B0604020202020204" charset="0"/>
      <p:regular r:id="rId27"/>
    </p:embeddedFont>
    <p:embeddedFont>
      <p:font typeface="Instrument Sans Semi Bold" panose="020B0604020202020204" charset="0"/>
      <p:regular r:id="rId28"/>
    </p:embeddedFont>
    <p:embeddedFont>
      <p:font typeface="Inter Medium" panose="020B0604020202020204" charset="0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ия Попёнова" userId="614c77e9a942e776" providerId="LiveId" clId="{CCD004B1-E838-4242-8604-8000D6110691}"/>
    <pc:docChg chg="undo custSel addSld delSld modSld sldOrd">
      <pc:chgData name="Виктория Попёнова" userId="614c77e9a942e776" providerId="LiveId" clId="{CCD004B1-E838-4242-8604-8000D6110691}" dt="2024-10-24T12:46:24.348" v="1326" actId="403"/>
      <pc:docMkLst>
        <pc:docMk/>
      </pc:docMkLst>
      <pc:sldChg chg="modSp mod">
        <pc:chgData name="Виктория Попёнова" userId="614c77e9a942e776" providerId="LiveId" clId="{CCD004B1-E838-4242-8604-8000D6110691}" dt="2024-10-24T12:45:42.655" v="1320" actId="14100"/>
        <pc:sldMkLst>
          <pc:docMk/>
          <pc:sldMk cId="0" sldId="256"/>
        </pc:sldMkLst>
        <pc:spChg chg="mod">
          <ac:chgData name="Виктория Попёнова" userId="614c77e9a942e776" providerId="LiveId" clId="{CCD004B1-E838-4242-8604-8000D6110691}" dt="2024-10-24T12:45:36.670" v="1318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Виктория Попёнова" userId="614c77e9a942e776" providerId="LiveId" clId="{CCD004B1-E838-4242-8604-8000D6110691}" dt="2024-10-24T12:45:42.655" v="1320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Виктория Попёнова" userId="614c77e9a942e776" providerId="LiveId" clId="{CCD004B1-E838-4242-8604-8000D6110691}" dt="2024-10-24T11:12:31.911" v="1250" actId="14100"/>
          <ac:spMkLst>
            <pc:docMk/>
            <pc:sldMk cId="0" sldId="256"/>
            <ac:spMk id="7" creationId="{00000000-0000-0000-0000-000000000000}"/>
          </ac:spMkLst>
        </pc:spChg>
      </pc:sldChg>
      <pc:sldChg chg="ord">
        <pc:chgData name="Виктория Попёнова" userId="614c77e9a942e776" providerId="LiveId" clId="{CCD004B1-E838-4242-8604-8000D6110691}" dt="2024-10-23T15:29:37.069" v="311"/>
        <pc:sldMkLst>
          <pc:docMk/>
          <pc:sldMk cId="0" sldId="257"/>
        </pc:sldMkLst>
      </pc:sldChg>
      <pc:sldChg chg="modSp mod">
        <pc:chgData name="Виктория Попёнова" userId="614c77e9a942e776" providerId="LiveId" clId="{CCD004B1-E838-4242-8604-8000D6110691}" dt="2024-10-23T14:42:00.262" v="250" actId="20577"/>
        <pc:sldMkLst>
          <pc:docMk/>
          <pc:sldMk cId="0" sldId="258"/>
        </pc:sldMkLst>
        <pc:spChg chg="mod">
          <ac:chgData name="Виктория Попёнова" userId="614c77e9a942e776" providerId="LiveId" clId="{CCD004B1-E838-4242-8604-8000D6110691}" dt="2024-10-23T14:42:00.262" v="250" actId="20577"/>
          <ac:spMkLst>
            <pc:docMk/>
            <pc:sldMk cId="0" sldId="258"/>
            <ac:spMk id="3" creationId="{00000000-0000-0000-0000-000000000000}"/>
          </ac:spMkLst>
        </pc:spChg>
      </pc:sldChg>
      <pc:sldChg chg="add del">
        <pc:chgData name="Виктория Попёнова" userId="614c77e9a942e776" providerId="LiveId" clId="{CCD004B1-E838-4242-8604-8000D6110691}" dt="2024-10-23T14:50:48.479" v="279" actId="2696"/>
        <pc:sldMkLst>
          <pc:docMk/>
          <pc:sldMk cId="0" sldId="259"/>
        </pc:sldMkLst>
      </pc:sldChg>
      <pc:sldChg chg="modSp mod">
        <pc:chgData name="Виктория Попёнова" userId="614c77e9a942e776" providerId="LiveId" clId="{CCD004B1-E838-4242-8604-8000D6110691}" dt="2024-10-24T09:36:39.530" v="441" actId="2711"/>
        <pc:sldMkLst>
          <pc:docMk/>
          <pc:sldMk cId="0" sldId="260"/>
        </pc:sldMkLst>
        <pc:spChg chg="mod">
          <ac:chgData name="Виктория Попёнова" userId="614c77e9a942e776" providerId="LiveId" clId="{CCD004B1-E838-4242-8604-8000D6110691}" dt="2024-10-24T09:36:39.530" v="441" actId="2711"/>
          <ac:spMkLst>
            <pc:docMk/>
            <pc:sldMk cId="0" sldId="260"/>
            <ac:spMk id="3" creationId="{00000000-0000-0000-0000-000000000000}"/>
          </ac:spMkLst>
        </pc:spChg>
      </pc:sldChg>
      <pc:sldChg chg="del ord">
        <pc:chgData name="Виктория Попёнова" userId="614c77e9a942e776" providerId="LiveId" clId="{CCD004B1-E838-4242-8604-8000D6110691}" dt="2024-10-23T15:07:57.500" v="288" actId="2696"/>
        <pc:sldMkLst>
          <pc:docMk/>
          <pc:sldMk cId="0" sldId="262"/>
        </pc:sldMkLst>
      </pc:sldChg>
      <pc:sldChg chg="ord">
        <pc:chgData name="Виктория Попёнова" userId="614c77e9a942e776" providerId="LiveId" clId="{CCD004B1-E838-4242-8604-8000D6110691}" dt="2024-10-23T14:34:19.105" v="152"/>
        <pc:sldMkLst>
          <pc:docMk/>
          <pc:sldMk cId="0" sldId="263"/>
        </pc:sldMkLst>
      </pc:sldChg>
      <pc:sldChg chg="ord">
        <pc:chgData name="Виктория Попёнова" userId="614c77e9a942e776" providerId="LiveId" clId="{CCD004B1-E838-4242-8604-8000D6110691}" dt="2024-10-23T14:51:06.619" v="281"/>
        <pc:sldMkLst>
          <pc:docMk/>
          <pc:sldMk cId="0" sldId="264"/>
        </pc:sldMkLst>
      </pc:sldChg>
      <pc:sldChg chg="ord">
        <pc:chgData name="Виктория Попёнова" userId="614c77e9a942e776" providerId="LiveId" clId="{CCD004B1-E838-4242-8604-8000D6110691}" dt="2024-10-23T14:34:53.950" v="156"/>
        <pc:sldMkLst>
          <pc:docMk/>
          <pc:sldMk cId="0" sldId="265"/>
        </pc:sldMkLst>
      </pc:sldChg>
      <pc:sldChg chg="addSp modSp new del mod">
        <pc:chgData name="Виктория Попёнова" userId="614c77e9a942e776" providerId="LiveId" clId="{CCD004B1-E838-4242-8604-8000D6110691}" dt="2024-10-23T14:32:35.883" v="150" actId="47"/>
        <pc:sldMkLst>
          <pc:docMk/>
          <pc:sldMk cId="1521351797" sldId="266"/>
        </pc:sldMkLst>
        <pc:spChg chg="add mod">
          <ac:chgData name="Виктория Попёнова" userId="614c77e9a942e776" providerId="LiveId" clId="{CCD004B1-E838-4242-8604-8000D6110691}" dt="2024-10-23T14:18:56.001" v="104" actId="1076"/>
          <ac:spMkLst>
            <pc:docMk/>
            <pc:sldMk cId="1521351797" sldId="266"/>
            <ac:spMk id="3" creationId="{8DB76254-4121-48F1-B41D-90EFA9CDDC1F}"/>
          </ac:spMkLst>
        </pc:spChg>
        <pc:picChg chg="add mod">
          <ac:chgData name="Виктория Попёнова" userId="614c77e9a942e776" providerId="LiveId" clId="{CCD004B1-E838-4242-8604-8000D6110691}" dt="2024-10-23T14:13:01.153" v="49"/>
          <ac:picMkLst>
            <pc:docMk/>
            <pc:sldMk cId="1521351797" sldId="266"/>
            <ac:picMk id="2" creationId="{316AF92E-28C3-44FB-A4E4-DE5F1120F57A}"/>
          </ac:picMkLst>
        </pc:picChg>
      </pc:sldChg>
      <pc:sldChg chg="addSp delSp modSp new mod">
        <pc:chgData name="Виктория Попёнова" userId="614c77e9a942e776" providerId="LiveId" clId="{CCD004B1-E838-4242-8604-8000D6110691}" dt="2024-10-23T15:21:56.852" v="296"/>
        <pc:sldMkLst>
          <pc:docMk/>
          <pc:sldMk cId="3779291340" sldId="266"/>
        </pc:sldMkLst>
        <pc:spChg chg="add mod">
          <ac:chgData name="Виктория Попёнова" userId="614c77e9a942e776" providerId="LiveId" clId="{CCD004B1-E838-4242-8604-8000D6110691}" dt="2024-10-23T14:43:21.025" v="262" actId="1076"/>
          <ac:spMkLst>
            <pc:docMk/>
            <pc:sldMk cId="3779291340" sldId="266"/>
            <ac:spMk id="2" creationId="{EB6CE323-D547-404F-A146-C3D87C2A3E34}"/>
          </ac:spMkLst>
        </pc:spChg>
        <pc:spChg chg="add mod">
          <ac:chgData name="Виктория Попёнова" userId="614c77e9a942e776" providerId="LiveId" clId="{CCD004B1-E838-4242-8604-8000D6110691}" dt="2024-10-23T14:42:55.817" v="258" actId="1076"/>
          <ac:spMkLst>
            <pc:docMk/>
            <pc:sldMk cId="3779291340" sldId="266"/>
            <ac:spMk id="3" creationId="{5F183116-D1F6-49A1-AEC9-708A67C66487}"/>
          </ac:spMkLst>
        </pc:spChg>
        <pc:spChg chg="add del mod">
          <ac:chgData name="Виктория Попёнова" userId="614c77e9a942e776" providerId="LiveId" clId="{CCD004B1-E838-4242-8604-8000D6110691}" dt="2024-10-23T14:42:58.208" v="259" actId="478"/>
          <ac:spMkLst>
            <pc:docMk/>
            <pc:sldMk cId="3779291340" sldId="266"/>
            <ac:spMk id="4" creationId="{51FBD75D-B577-4065-8F78-37D93CBD293A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5" creationId="{91EB9195-ED75-4088-B695-8E60A99F4901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6" creationId="{A2059462-D564-4629-8A37-5EB7AF364C2C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7" creationId="{C0E80970-DD4F-4E9C-ACD4-4AAEC3C576A7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8" creationId="{5F5A211A-B125-46C2-A4DC-489A0D8AB7F7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9" creationId="{7E794132-19A2-4EE5-9F86-5549583841DC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10" creationId="{A4DEBAA2-C78C-427A-A88A-0FEB3493BC72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11" creationId="{031F7B2F-56CF-4BE7-A322-C32C2EDBA649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12" creationId="{88C3E65C-C4B8-4995-A46B-CCFD9267FC72}"/>
          </ac:spMkLst>
        </pc:spChg>
        <pc:spChg chg="add mod">
          <ac:chgData name="Виктория Попёнова" userId="614c77e9a942e776" providerId="LiveId" clId="{CCD004B1-E838-4242-8604-8000D6110691}" dt="2024-10-23T14:43:20.435" v="261" actId="1076"/>
          <ac:spMkLst>
            <pc:docMk/>
            <pc:sldMk cId="3779291340" sldId="266"/>
            <ac:spMk id="13" creationId="{41058EF2-735D-46C6-84D8-FCB3F4388F5A}"/>
          </ac:spMkLst>
        </pc:spChg>
        <pc:picChg chg="add mod">
          <ac:chgData name="Виктория Попёнова" userId="614c77e9a942e776" providerId="LiveId" clId="{CCD004B1-E838-4242-8604-8000D6110691}" dt="2024-10-23T15:21:56.852" v="296"/>
          <ac:picMkLst>
            <pc:docMk/>
            <pc:sldMk cId="3779291340" sldId="266"/>
            <ac:picMk id="14" creationId="{DF1D172E-48CA-4AC6-80CF-0247C1099BA8}"/>
          </ac:picMkLst>
        </pc:picChg>
      </pc:sldChg>
      <pc:sldChg chg="addSp delSp modSp new mod">
        <pc:chgData name="Виктория Попёнова" userId="614c77e9a942e776" providerId="LiveId" clId="{CCD004B1-E838-4242-8604-8000D6110691}" dt="2024-10-23T15:22:13.494" v="298"/>
        <pc:sldMkLst>
          <pc:docMk/>
          <pc:sldMk cId="3427019658" sldId="267"/>
        </pc:sldMkLst>
        <pc:spChg chg="add del mod">
          <ac:chgData name="Виктория Попёнова" userId="614c77e9a942e776" providerId="LiveId" clId="{CCD004B1-E838-4242-8604-8000D6110691}" dt="2024-10-23T14:50:10.934" v="275" actId="478"/>
          <ac:spMkLst>
            <pc:docMk/>
            <pc:sldMk cId="3427019658" sldId="267"/>
            <ac:spMk id="2" creationId="{D603D311-CD59-46F7-8329-FB4B9B8403BA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4" creationId="{682938BA-FFD1-400A-98AB-C8A98DB189F8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5" creationId="{FFEFFD78-C675-4515-8009-E91A9C2D8CF6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6" creationId="{37EE1892-4A4B-49F8-A62A-99A086075AD6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7" creationId="{08DA9A36-737B-4BEA-B198-28C30908E19D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8" creationId="{F8A60281-C962-4106-A1B9-9045CA10BE65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9" creationId="{C5659AF9-F72E-4EA5-B8C2-6712D9E3007D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10" creationId="{A3606F3A-4ED8-4E97-9EDE-85C34C40AC56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11" creationId="{D0BA6E86-50A3-4A55-B2CD-84E535184C50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12" creationId="{CEC69CED-4DBE-4BD2-BD84-8B01CE17FC27}"/>
          </ac:spMkLst>
        </pc:spChg>
        <pc:spChg chg="add mod">
          <ac:chgData name="Виктория Попёнова" userId="614c77e9a942e776" providerId="LiveId" clId="{CCD004B1-E838-4242-8604-8000D6110691}" dt="2024-10-23T14:50:11.146" v="276"/>
          <ac:spMkLst>
            <pc:docMk/>
            <pc:sldMk cId="3427019658" sldId="267"/>
            <ac:spMk id="13" creationId="{D6760416-F253-4741-A379-2731F224A0BE}"/>
          </ac:spMkLst>
        </pc:spChg>
        <pc:picChg chg="add mod">
          <ac:chgData name="Виктория Попёнова" userId="614c77e9a942e776" providerId="LiveId" clId="{CCD004B1-E838-4242-8604-8000D6110691}" dt="2024-10-23T14:50:11.146" v="276"/>
          <ac:picMkLst>
            <pc:docMk/>
            <pc:sldMk cId="3427019658" sldId="267"/>
            <ac:picMk id="3" creationId="{FE733686-66B8-4A98-9684-7D2FFCC01977}"/>
          </ac:picMkLst>
        </pc:picChg>
        <pc:picChg chg="add mod">
          <ac:chgData name="Виктория Попёнова" userId="614c77e9a942e776" providerId="LiveId" clId="{CCD004B1-E838-4242-8604-8000D6110691}" dt="2024-10-23T15:22:13.494" v="298"/>
          <ac:picMkLst>
            <pc:docMk/>
            <pc:sldMk cId="3427019658" sldId="267"/>
            <ac:picMk id="14" creationId="{D94CC45D-4390-48F7-BF8B-74E4532FEE14}"/>
          </ac:picMkLst>
        </pc:picChg>
      </pc:sldChg>
      <pc:sldChg chg="addSp modSp new">
        <pc:chgData name="Виктория Попёнова" userId="614c77e9a942e776" providerId="LiveId" clId="{CCD004B1-E838-4242-8604-8000D6110691}" dt="2024-10-23T15:22:16.226" v="299"/>
        <pc:sldMkLst>
          <pc:docMk/>
          <pc:sldMk cId="2705258437" sldId="268"/>
        </pc:sldMkLst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3" creationId="{7DB8EFE4-5913-4C4E-9A27-EAE7CB9B9304}"/>
          </ac:spMkLst>
        </pc:spChg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5" creationId="{013D08AC-9A9A-43E9-B28D-5511389D45B1}"/>
          </ac:spMkLst>
        </pc:spChg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6" creationId="{42B3D9C7-D14E-4981-99C8-7D1C7E413E4E}"/>
          </ac:spMkLst>
        </pc:spChg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8" creationId="{05055757-30D8-4B40-BD44-36EA09F92673}"/>
          </ac:spMkLst>
        </pc:spChg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9" creationId="{CB638ABB-975A-4BEC-85E7-A421F1B4E785}"/>
          </ac:spMkLst>
        </pc:spChg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11" creationId="{8FC4E8B8-D7F2-49E7-99A6-2744FB445048}"/>
          </ac:spMkLst>
        </pc:spChg>
        <pc:spChg chg="add mod">
          <ac:chgData name="Виктория Попёнова" userId="614c77e9a942e776" providerId="LiveId" clId="{CCD004B1-E838-4242-8604-8000D6110691}" dt="2024-10-23T14:49:46.439" v="274"/>
          <ac:spMkLst>
            <pc:docMk/>
            <pc:sldMk cId="2705258437" sldId="268"/>
            <ac:spMk id="12" creationId="{357D9822-D127-4164-8246-383689B165B1}"/>
          </ac:spMkLst>
        </pc:spChg>
        <pc:picChg chg="add mod">
          <ac:chgData name="Виктория Попёнова" userId="614c77e9a942e776" providerId="LiveId" clId="{CCD004B1-E838-4242-8604-8000D6110691}" dt="2024-10-23T14:49:46.439" v="274"/>
          <ac:picMkLst>
            <pc:docMk/>
            <pc:sldMk cId="2705258437" sldId="268"/>
            <ac:picMk id="2" creationId="{E56C814A-45E3-4C00-AB15-2F52C1BDF426}"/>
          </ac:picMkLst>
        </pc:picChg>
        <pc:picChg chg="add mod">
          <ac:chgData name="Виктория Попёнова" userId="614c77e9a942e776" providerId="LiveId" clId="{CCD004B1-E838-4242-8604-8000D6110691}" dt="2024-10-23T14:49:46.439" v="274"/>
          <ac:picMkLst>
            <pc:docMk/>
            <pc:sldMk cId="2705258437" sldId="268"/>
            <ac:picMk id="4" creationId="{08EBCD0F-97A7-4E59-ABE2-C3257291D92F}"/>
          </ac:picMkLst>
        </pc:picChg>
        <pc:picChg chg="add mod">
          <ac:chgData name="Виктория Попёнова" userId="614c77e9a942e776" providerId="LiveId" clId="{CCD004B1-E838-4242-8604-8000D6110691}" dt="2024-10-23T14:49:46.439" v="274"/>
          <ac:picMkLst>
            <pc:docMk/>
            <pc:sldMk cId="2705258437" sldId="268"/>
            <ac:picMk id="7" creationId="{43B78145-E062-4857-92E1-B7B60759D608}"/>
          </ac:picMkLst>
        </pc:picChg>
        <pc:picChg chg="add mod">
          <ac:chgData name="Виктория Попёнова" userId="614c77e9a942e776" providerId="LiveId" clId="{CCD004B1-E838-4242-8604-8000D6110691}" dt="2024-10-23T14:49:46.439" v="274"/>
          <ac:picMkLst>
            <pc:docMk/>
            <pc:sldMk cId="2705258437" sldId="268"/>
            <ac:picMk id="10" creationId="{55C0DB49-6079-49A2-B820-077433DD62A9}"/>
          </ac:picMkLst>
        </pc:picChg>
        <pc:picChg chg="add mod">
          <ac:chgData name="Виктория Попёнова" userId="614c77e9a942e776" providerId="LiveId" clId="{CCD004B1-E838-4242-8604-8000D6110691}" dt="2024-10-23T15:22:16.226" v="299"/>
          <ac:picMkLst>
            <pc:docMk/>
            <pc:sldMk cId="2705258437" sldId="268"/>
            <ac:picMk id="13" creationId="{1E21EC86-CB69-4EA2-9C4F-EC1931D4A00E}"/>
          </ac:picMkLst>
        </pc:picChg>
      </pc:sldChg>
      <pc:sldChg chg="addSp modSp new">
        <pc:chgData name="Виктория Попёнова" userId="614c77e9a942e776" providerId="LiveId" clId="{CCD004B1-E838-4242-8604-8000D6110691}" dt="2024-10-23T15:22:18.084" v="300"/>
        <pc:sldMkLst>
          <pc:docMk/>
          <pc:sldMk cId="872938650" sldId="269"/>
        </pc:sldMkLst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3" creationId="{AACF4FBC-9FD0-42CB-8462-5A0471B3A8C5}"/>
          </ac:spMkLst>
        </pc:spChg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5" creationId="{064A4772-56EF-43E3-98D3-4678A9EDE9A6}"/>
          </ac:spMkLst>
        </pc:spChg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6" creationId="{86F42A3C-2072-4EB6-A706-BBDB07F30F17}"/>
          </ac:spMkLst>
        </pc:spChg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8" creationId="{B0D0A4CB-9ABB-4B36-8F9F-37DF5EE044AF}"/>
          </ac:spMkLst>
        </pc:spChg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9" creationId="{3A38865F-53EC-437F-892F-C6B3908AB51B}"/>
          </ac:spMkLst>
        </pc:spChg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11" creationId="{BFF5DD06-D85A-465E-89D8-A139875D69E5}"/>
          </ac:spMkLst>
        </pc:spChg>
        <pc:spChg chg="add mod">
          <ac:chgData name="Виктория Попёнова" userId="614c77e9a942e776" providerId="LiveId" clId="{CCD004B1-E838-4242-8604-8000D6110691}" dt="2024-10-23T14:53:26.925" v="283"/>
          <ac:spMkLst>
            <pc:docMk/>
            <pc:sldMk cId="872938650" sldId="269"/>
            <ac:spMk id="12" creationId="{8942D393-F39C-474E-92A3-3565FF54A116}"/>
          </ac:spMkLst>
        </pc:spChg>
        <pc:picChg chg="add mod">
          <ac:chgData name="Виктория Попёнова" userId="614c77e9a942e776" providerId="LiveId" clId="{CCD004B1-E838-4242-8604-8000D6110691}" dt="2024-10-23T14:53:26.925" v="283"/>
          <ac:picMkLst>
            <pc:docMk/>
            <pc:sldMk cId="872938650" sldId="269"/>
            <ac:picMk id="2" creationId="{CCE1CC50-7CC9-4A73-8570-7C2B3032C721}"/>
          </ac:picMkLst>
        </pc:picChg>
        <pc:picChg chg="add mod">
          <ac:chgData name="Виктория Попёнова" userId="614c77e9a942e776" providerId="LiveId" clId="{CCD004B1-E838-4242-8604-8000D6110691}" dt="2024-10-23T14:53:26.925" v="283"/>
          <ac:picMkLst>
            <pc:docMk/>
            <pc:sldMk cId="872938650" sldId="269"/>
            <ac:picMk id="4" creationId="{E1889EDD-EF83-4AC6-8ADB-851A35EB678F}"/>
          </ac:picMkLst>
        </pc:picChg>
        <pc:picChg chg="add mod">
          <ac:chgData name="Виктория Попёнова" userId="614c77e9a942e776" providerId="LiveId" clId="{CCD004B1-E838-4242-8604-8000D6110691}" dt="2024-10-23T14:53:26.925" v="283"/>
          <ac:picMkLst>
            <pc:docMk/>
            <pc:sldMk cId="872938650" sldId="269"/>
            <ac:picMk id="7" creationId="{13440DDE-9953-4623-9831-B9E9D220EEBB}"/>
          </ac:picMkLst>
        </pc:picChg>
        <pc:picChg chg="add mod">
          <ac:chgData name="Виктория Попёнова" userId="614c77e9a942e776" providerId="LiveId" clId="{CCD004B1-E838-4242-8604-8000D6110691}" dt="2024-10-23T14:53:26.925" v="283"/>
          <ac:picMkLst>
            <pc:docMk/>
            <pc:sldMk cId="872938650" sldId="269"/>
            <ac:picMk id="10" creationId="{2379A752-9C64-4251-97B5-D59D4482A12E}"/>
          </ac:picMkLst>
        </pc:picChg>
        <pc:picChg chg="add mod">
          <ac:chgData name="Виктория Попёнова" userId="614c77e9a942e776" providerId="LiveId" clId="{CCD004B1-E838-4242-8604-8000D6110691}" dt="2024-10-23T15:22:18.084" v="300"/>
          <ac:picMkLst>
            <pc:docMk/>
            <pc:sldMk cId="872938650" sldId="269"/>
            <ac:picMk id="13" creationId="{683BFFBA-8338-4EB3-A1A5-BD1020E525EB}"/>
          </ac:picMkLst>
        </pc:picChg>
      </pc:sldChg>
      <pc:sldChg chg="addSp delSp modSp new mod">
        <pc:chgData name="Виктория Попёнова" userId="614c77e9a942e776" providerId="LiveId" clId="{CCD004B1-E838-4242-8604-8000D6110691}" dt="2024-10-23T15:29:18.271" v="309" actId="1076"/>
        <pc:sldMkLst>
          <pc:docMk/>
          <pc:sldMk cId="364051698" sldId="270"/>
        </pc:sldMkLst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2" creationId="{43A0B0F0-615E-48A9-8AB7-46237317712A}"/>
          </ac:spMkLst>
        </pc:spChg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3" creationId="{1050AB91-4AB4-4214-9044-2B3BBA4870AC}"/>
          </ac:spMkLst>
        </pc:spChg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4" creationId="{3F4D1008-4C07-489F-BA67-89244393E9C9}"/>
          </ac:spMkLst>
        </pc:spChg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5" creationId="{C66850B1-A9C1-45FA-BBA7-A5193C4959A6}"/>
          </ac:spMkLst>
        </pc:spChg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6" creationId="{F6A7F14D-1259-4415-8C58-EFFED4A79579}"/>
          </ac:spMkLst>
        </pc:spChg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7" creationId="{F9A4D73E-342E-4AC2-A87A-E0134AA418A2}"/>
          </ac:spMkLst>
        </pc:spChg>
        <pc:spChg chg="add del mod">
          <ac:chgData name="Виктория Попёнова" userId="614c77e9a942e776" providerId="LiveId" clId="{CCD004B1-E838-4242-8604-8000D6110691}" dt="2024-10-23T15:29:03.367" v="304" actId="478"/>
          <ac:spMkLst>
            <pc:docMk/>
            <pc:sldMk cId="364051698" sldId="270"/>
            <ac:spMk id="8" creationId="{FD32B771-FB44-4CB6-9B80-15BC12285BE9}"/>
          </ac:spMkLst>
        </pc:spChg>
        <pc:spChg chg="add mod">
          <ac:chgData name="Виктория Попёнова" userId="614c77e9a942e776" providerId="LiveId" clId="{CCD004B1-E838-4242-8604-8000D6110691}" dt="2024-10-23T15:29:04.276" v="305"/>
          <ac:spMkLst>
            <pc:docMk/>
            <pc:sldMk cId="364051698" sldId="270"/>
            <ac:spMk id="11" creationId="{85921C62-EBB7-455B-AF81-504A882C63EA}"/>
          </ac:spMkLst>
        </pc:spChg>
        <pc:spChg chg="add mod">
          <ac:chgData name="Виктория Попёнова" userId="614c77e9a942e776" providerId="LiveId" clId="{CCD004B1-E838-4242-8604-8000D6110691}" dt="2024-10-23T15:29:04.276" v="305"/>
          <ac:spMkLst>
            <pc:docMk/>
            <pc:sldMk cId="364051698" sldId="270"/>
            <ac:spMk id="12" creationId="{F195C51C-FF5E-49F2-8905-291B0622060D}"/>
          </ac:spMkLst>
        </pc:spChg>
        <pc:spChg chg="add del mod">
          <ac:chgData name="Виктория Попёнова" userId="614c77e9a942e776" providerId="LiveId" clId="{CCD004B1-E838-4242-8604-8000D6110691}" dt="2024-10-23T15:29:07.596" v="306" actId="478"/>
          <ac:spMkLst>
            <pc:docMk/>
            <pc:sldMk cId="364051698" sldId="270"/>
            <ac:spMk id="13" creationId="{347610C0-0BF6-4DB3-8AC5-15CA6C226CAD}"/>
          </ac:spMkLst>
        </pc:spChg>
        <pc:spChg chg="add del mod">
          <ac:chgData name="Виктория Попёнова" userId="614c77e9a942e776" providerId="LiveId" clId="{CCD004B1-E838-4242-8604-8000D6110691}" dt="2024-10-23T15:29:07.596" v="306" actId="478"/>
          <ac:spMkLst>
            <pc:docMk/>
            <pc:sldMk cId="364051698" sldId="270"/>
            <ac:spMk id="15" creationId="{03987316-9AB7-4BE0-83C2-3963AA4D3C2C}"/>
          </ac:spMkLst>
        </pc:spChg>
        <pc:picChg chg="add del mod">
          <ac:chgData name="Виктория Попёнова" userId="614c77e9a942e776" providerId="LiveId" clId="{CCD004B1-E838-4242-8604-8000D6110691}" dt="2024-10-23T15:29:03.367" v="304" actId="478"/>
          <ac:picMkLst>
            <pc:docMk/>
            <pc:sldMk cId="364051698" sldId="270"/>
            <ac:picMk id="9" creationId="{E87CC1C8-4BA9-4BA1-8A6D-356093EDAA35}"/>
          </ac:picMkLst>
        </pc:picChg>
        <pc:picChg chg="add mod">
          <ac:chgData name="Виктория Попёнова" userId="614c77e9a942e776" providerId="LiveId" clId="{CCD004B1-E838-4242-8604-8000D6110691}" dt="2024-10-23T15:29:04.276" v="305"/>
          <ac:picMkLst>
            <pc:docMk/>
            <pc:sldMk cId="364051698" sldId="270"/>
            <ac:picMk id="10" creationId="{80F7CDC8-3905-496B-9571-E8B68D05DC8D}"/>
          </ac:picMkLst>
        </pc:picChg>
        <pc:picChg chg="add del mod">
          <ac:chgData name="Виктория Попёнова" userId="614c77e9a942e776" providerId="LiveId" clId="{CCD004B1-E838-4242-8604-8000D6110691}" dt="2024-10-23T15:29:07.596" v="306" actId="478"/>
          <ac:picMkLst>
            <pc:docMk/>
            <pc:sldMk cId="364051698" sldId="270"/>
            <ac:picMk id="14" creationId="{91FADCCD-F69A-4C51-8466-AA1548C6EDDA}"/>
          </ac:picMkLst>
        </pc:picChg>
        <pc:picChg chg="add mod">
          <ac:chgData name="Виктория Попёнова" userId="614c77e9a942e776" providerId="LiveId" clId="{CCD004B1-E838-4242-8604-8000D6110691}" dt="2024-10-23T15:29:18.271" v="309" actId="1076"/>
          <ac:picMkLst>
            <pc:docMk/>
            <pc:sldMk cId="364051698" sldId="270"/>
            <ac:picMk id="17" creationId="{053EBBEC-EE72-40F9-BA20-AEA105D98265}"/>
          </ac:picMkLst>
        </pc:picChg>
      </pc:sldChg>
      <pc:sldChg chg="addSp modSp new mod">
        <pc:chgData name="Виктория Попёнова" userId="614c77e9a942e776" providerId="LiveId" clId="{CCD004B1-E838-4242-8604-8000D6110691}" dt="2024-10-24T12:04:08.928" v="1264" actId="20577"/>
        <pc:sldMkLst>
          <pc:docMk/>
          <pc:sldMk cId="1481069265" sldId="271"/>
        </pc:sldMkLst>
        <pc:spChg chg="add mod">
          <ac:chgData name="Виктория Попёнова" userId="614c77e9a942e776" providerId="LiveId" clId="{CCD004B1-E838-4242-8604-8000D6110691}" dt="2024-10-24T12:04:08.928" v="1264" actId="20577"/>
          <ac:spMkLst>
            <pc:docMk/>
            <pc:sldMk cId="1481069265" sldId="271"/>
            <ac:spMk id="3" creationId="{E5B2BA98-CA46-45A6-8B35-C7713F1B421D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4" creationId="{07F21EFC-3121-4799-917C-DBA772F56AC6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5" creationId="{5C6018DF-EB84-4965-A986-956CC5394D52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6" creationId="{150F13D8-29D7-4A8D-970D-427FF2FEEE2B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7" creationId="{AB990D08-4C0A-4D76-91D8-4444FC46563C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8" creationId="{0B1971F6-D00C-4495-A988-F7390BEE62DA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9" creationId="{825C48D7-5A1D-48D4-8A93-5ECBA3C99AF9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10" creationId="{8E0D7793-4BDB-4825-AED4-0A01572A123F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11" creationId="{3C256266-5954-4FE5-AF37-676799FAB0B1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12" creationId="{0DFEAC9F-C736-41C3-AC21-30A7058A70FC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13" creationId="{E1E534F9-7E82-4F83-BC51-F2936FDBB02D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14" creationId="{32EEC1BF-FD93-4A25-B70F-030EEFB48422}"/>
          </ac:spMkLst>
        </pc:spChg>
        <pc:spChg chg="add mod">
          <ac:chgData name="Виктория Попёнова" userId="614c77e9a942e776" providerId="LiveId" clId="{CCD004B1-E838-4242-8604-8000D6110691}" dt="2024-10-23T15:06:11.509" v="287"/>
          <ac:spMkLst>
            <pc:docMk/>
            <pc:sldMk cId="1481069265" sldId="271"/>
            <ac:spMk id="15" creationId="{F1FC5EB2-43F3-4905-873F-FB95CF3BE444}"/>
          </ac:spMkLst>
        </pc:spChg>
        <pc:picChg chg="add mod">
          <ac:chgData name="Виктория Попёнова" userId="614c77e9a942e776" providerId="LiveId" clId="{CCD004B1-E838-4242-8604-8000D6110691}" dt="2024-10-23T15:06:11.509" v="287"/>
          <ac:picMkLst>
            <pc:docMk/>
            <pc:sldMk cId="1481069265" sldId="271"/>
            <ac:picMk id="2" creationId="{08A1E0B2-E262-498D-810C-03CDF7802A1E}"/>
          </ac:picMkLst>
        </pc:picChg>
      </pc:sldChg>
      <pc:sldChg chg="addSp modSp new mod">
        <pc:chgData name="Виктория Попёнова" userId="614c77e9a942e776" providerId="LiveId" clId="{CCD004B1-E838-4242-8604-8000D6110691}" dt="2024-10-23T15:23:44.463" v="302" actId="1076"/>
        <pc:sldMkLst>
          <pc:docMk/>
          <pc:sldMk cId="3905507303" sldId="272"/>
        </pc:sldMkLst>
        <pc:spChg chg="add mod">
          <ac:chgData name="Виктория Попёнова" userId="614c77e9a942e776" providerId="LiveId" clId="{CCD004B1-E838-4242-8604-8000D6110691}" dt="2024-10-23T15:23:44.463" v="302" actId="1076"/>
          <ac:spMkLst>
            <pc:docMk/>
            <pc:sldMk cId="3905507303" sldId="272"/>
            <ac:spMk id="5" creationId="{24CAA5DD-E6AC-4103-9CDF-8E6C320007AD}"/>
          </ac:spMkLst>
        </pc:spChg>
        <pc:spChg chg="add mod">
          <ac:chgData name="Виктория Попёнова" userId="614c77e9a942e776" providerId="LiveId" clId="{CCD004B1-E838-4242-8604-8000D6110691}" dt="2024-10-23T15:23:36.877" v="301"/>
          <ac:spMkLst>
            <pc:docMk/>
            <pc:sldMk cId="3905507303" sldId="272"/>
            <ac:spMk id="6" creationId="{272CB4A0-5AE3-4DB2-B245-45C5F6C8E628}"/>
          </ac:spMkLst>
        </pc:spChg>
        <pc:picChg chg="add mod">
          <ac:chgData name="Виктория Попёнова" userId="614c77e9a942e776" providerId="LiveId" clId="{CCD004B1-E838-4242-8604-8000D6110691}" dt="2024-10-23T15:21:40.688" v="293" actId="14100"/>
          <ac:picMkLst>
            <pc:docMk/>
            <pc:sldMk cId="3905507303" sldId="272"/>
            <ac:picMk id="3" creationId="{63AEF31F-F3AC-42F3-AFBC-EDD1941916BD}"/>
          </ac:picMkLst>
        </pc:picChg>
        <pc:picChg chg="add mod">
          <ac:chgData name="Виктория Попёнова" userId="614c77e9a942e776" providerId="LiveId" clId="{CCD004B1-E838-4242-8604-8000D6110691}" dt="2024-10-23T15:23:36.877" v="301"/>
          <ac:picMkLst>
            <pc:docMk/>
            <pc:sldMk cId="3905507303" sldId="272"/>
            <ac:picMk id="4" creationId="{64B47954-FEAC-4B20-9787-8FC44AF67167}"/>
          </ac:picMkLst>
        </pc:picChg>
      </pc:sldChg>
      <pc:sldChg chg="addSp modSp new">
        <pc:chgData name="Виктория Попёнова" userId="614c77e9a942e776" providerId="LiveId" clId="{CCD004B1-E838-4242-8604-8000D6110691}" dt="2024-10-23T15:28:35.956" v="303"/>
        <pc:sldMkLst>
          <pc:docMk/>
          <pc:sldMk cId="861919077" sldId="273"/>
        </pc:sldMkLst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3" creationId="{5A28204F-040E-44C4-B19E-BF997A4A57B0}"/>
          </ac:spMkLst>
        </pc:spChg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4" creationId="{806D6056-6572-40A3-94B6-7BE210C3EC7B}"/>
          </ac:spMkLst>
        </pc:spChg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5" creationId="{A7B18C79-47F1-4FC1-B9CF-117CDB78A4AB}"/>
          </ac:spMkLst>
        </pc:spChg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6" creationId="{86DCC7A9-38D5-4460-8A6F-4812EC803801}"/>
          </ac:spMkLst>
        </pc:spChg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7" creationId="{4FEC292F-E706-4BBF-9C13-BE090ABA4B84}"/>
          </ac:spMkLst>
        </pc:spChg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8" creationId="{E69AFBDA-EEE4-4931-9BCE-BE0A2053C743}"/>
          </ac:spMkLst>
        </pc:spChg>
        <pc:spChg chg="add mod">
          <ac:chgData name="Виктория Попёнова" userId="614c77e9a942e776" providerId="LiveId" clId="{CCD004B1-E838-4242-8604-8000D6110691}" dt="2024-10-23T15:28:35.956" v="303"/>
          <ac:spMkLst>
            <pc:docMk/>
            <pc:sldMk cId="861919077" sldId="273"/>
            <ac:spMk id="9" creationId="{87D3CCE0-A9EB-4592-996C-6411831348CC}"/>
          </ac:spMkLst>
        </pc:spChg>
        <pc:picChg chg="add mod">
          <ac:chgData name="Виктория Попёнова" userId="614c77e9a942e776" providerId="LiveId" clId="{CCD004B1-E838-4242-8604-8000D6110691}" dt="2024-10-23T15:22:11.536" v="297"/>
          <ac:picMkLst>
            <pc:docMk/>
            <pc:sldMk cId="861919077" sldId="273"/>
            <ac:picMk id="2" creationId="{0B9A3AE1-D1EB-4A6B-A1DB-958ABE252C38}"/>
          </ac:picMkLst>
        </pc:picChg>
        <pc:picChg chg="add mod">
          <ac:chgData name="Виктория Попёнова" userId="614c77e9a942e776" providerId="LiveId" clId="{CCD004B1-E838-4242-8604-8000D6110691}" dt="2024-10-23T15:28:35.956" v="303"/>
          <ac:picMkLst>
            <pc:docMk/>
            <pc:sldMk cId="861919077" sldId="273"/>
            <ac:picMk id="10" creationId="{913115D7-B6E2-439F-88A4-1DFEBB0C0898}"/>
          </ac:picMkLst>
        </pc:picChg>
      </pc:sldChg>
      <pc:sldChg chg="addSp delSp modSp new mod ord">
        <pc:chgData name="Виктория Попёнова" userId="614c77e9a942e776" providerId="LiveId" clId="{CCD004B1-E838-4242-8604-8000D6110691}" dt="2024-10-24T11:10:37.617" v="1203" actId="14100"/>
        <pc:sldMkLst>
          <pc:docMk/>
          <pc:sldMk cId="2346138245" sldId="274"/>
        </pc:sldMkLst>
        <pc:spChg chg="add del mod">
          <ac:chgData name="Виктория Попёнова" userId="614c77e9a942e776" providerId="LiveId" clId="{CCD004B1-E838-4242-8604-8000D6110691}" dt="2024-10-24T09:30:17.998" v="340" actId="478"/>
          <ac:spMkLst>
            <pc:docMk/>
            <pc:sldMk cId="2346138245" sldId="274"/>
            <ac:spMk id="3" creationId="{7C39DCE7-C9F6-49C5-BD08-ADD4BCCD0AEB}"/>
          </ac:spMkLst>
        </pc:spChg>
        <pc:spChg chg="add del mod">
          <ac:chgData name="Виктория Попёнова" userId="614c77e9a942e776" providerId="LiveId" clId="{CCD004B1-E838-4242-8604-8000D6110691}" dt="2024-10-24T10:29:22.314" v="790" actId="478"/>
          <ac:spMkLst>
            <pc:docMk/>
            <pc:sldMk cId="2346138245" sldId="274"/>
            <ac:spMk id="4" creationId="{6A53141E-F179-46D1-B2CF-44B7EBF76948}"/>
          </ac:spMkLst>
        </pc:spChg>
        <pc:spChg chg="add mod">
          <ac:chgData name="Виктория Попёнова" userId="614c77e9a942e776" providerId="LiveId" clId="{CCD004B1-E838-4242-8604-8000D6110691}" dt="2024-10-24T11:10:37.617" v="1203" actId="14100"/>
          <ac:spMkLst>
            <pc:docMk/>
            <pc:sldMk cId="2346138245" sldId="274"/>
            <ac:spMk id="5" creationId="{7B07C722-1490-4FC1-9BFF-705E4889BE34}"/>
          </ac:spMkLst>
        </pc:spChg>
        <pc:picChg chg="add mod">
          <ac:chgData name="Виктория Попёнова" userId="614c77e9a942e776" providerId="LiveId" clId="{CCD004B1-E838-4242-8604-8000D6110691}" dt="2024-10-24T09:29:29.962" v="313"/>
          <ac:picMkLst>
            <pc:docMk/>
            <pc:sldMk cId="2346138245" sldId="274"/>
            <ac:picMk id="2" creationId="{64BEE4FD-4E03-4296-9D9B-6A0EEA59EEA7}"/>
          </ac:picMkLst>
        </pc:picChg>
      </pc:sldChg>
      <pc:sldChg chg="addSp delSp modSp new mod">
        <pc:chgData name="Виктория Попёнова" userId="614c77e9a942e776" providerId="LiveId" clId="{CCD004B1-E838-4242-8604-8000D6110691}" dt="2024-10-24T10:29:11.073" v="789" actId="1076"/>
        <pc:sldMkLst>
          <pc:docMk/>
          <pc:sldMk cId="609287335" sldId="275"/>
        </pc:sldMkLst>
        <pc:spChg chg="add del">
          <ac:chgData name="Виктория Попёнова" userId="614c77e9a942e776" providerId="LiveId" clId="{CCD004B1-E838-4242-8604-8000D6110691}" dt="2024-10-24T09:31:43.678" v="377" actId="22"/>
          <ac:spMkLst>
            <pc:docMk/>
            <pc:sldMk cId="609287335" sldId="275"/>
            <ac:spMk id="3" creationId="{C0F92B7A-F531-4FA9-BA22-BD83AB585164}"/>
          </ac:spMkLst>
        </pc:spChg>
        <pc:spChg chg="add del mod">
          <ac:chgData name="Виктория Попёнова" userId="614c77e9a942e776" providerId="LiveId" clId="{CCD004B1-E838-4242-8604-8000D6110691}" dt="2024-10-24T10:28:33.460" v="781" actId="478"/>
          <ac:spMkLst>
            <pc:docMk/>
            <pc:sldMk cId="609287335" sldId="275"/>
            <ac:spMk id="5" creationId="{F47CF6C5-E07D-43FE-AF04-6A0B11BD28D7}"/>
          </ac:spMkLst>
        </pc:spChg>
        <pc:spChg chg="add mod">
          <ac:chgData name="Виктория Попёнова" userId="614c77e9a942e776" providerId="LiveId" clId="{CCD004B1-E838-4242-8604-8000D6110691}" dt="2024-10-24T09:46:43.772" v="707" actId="1076"/>
          <ac:spMkLst>
            <pc:docMk/>
            <pc:sldMk cId="609287335" sldId="275"/>
            <ac:spMk id="8" creationId="{591696CE-6DDA-4074-B854-049D67CCA005}"/>
          </ac:spMkLst>
        </pc:spChg>
        <pc:spChg chg="add mod">
          <ac:chgData name="Виктория Попёнова" userId="614c77e9a942e776" providerId="LiveId" clId="{CCD004B1-E838-4242-8604-8000D6110691}" dt="2024-10-24T09:46:43.772" v="707" actId="1076"/>
          <ac:spMkLst>
            <pc:docMk/>
            <pc:sldMk cId="609287335" sldId="275"/>
            <ac:spMk id="9" creationId="{63A1B67E-F88A-4DCF-B7A4-B6C63350FBB9}"/>
          </ac:spMkLst>
        </pc:spChg>
        <pc:spChg chg="add mod">
          <ac:chgData name="Виктория Попёнова" userId="614c77e9a942e776" providerId="LiveId" clId="{CCD004B1-E838-4242-8604-8000D6110691}" dt="2024-10-24T09:46:43.772" v="707" actId="1076"/>
          <ac:spMkLst>
            <pc:docMk/>
            <pc:sldMk cId="609287335" sldId="275"/>
            <ac:spMk id="10" creationId="{273E7C17-3558-48D1-A058-6BCF7D6C1757}"/>
          </ac:spMkLst>
        </pc:spChg>
        <pc:spChg chg="add mod">
          <ac:chgData name="Виктория Попёнова" userId="614c77e9a942e776" providerId="LiveId" clId="{CCD004B1-E838-4242-8604-8000D6110691}" dt="2024-10-24T09:46:43.772" v="707" actId="1076"/>
          <ac:spMkLst>
            <pc:docMk/>
            <pc:sldMk cId="609287335" sldId="275"/>
            <ac:spMk id="11" creationId="{B1DBB589-7F64-4445-AE4B-50BA92CA4F3C}"/>
          </ac:spMkLst>
        </pc:spChg>
        <pc:spChg chg="add del mod">
          <ac:chgData name="Виктория Попёнова" userId="614c77e9a942e776" providerId="LiveId" clId="{CCD004B1-E838-4242-8604-8000D6110691}" dt="2024-10-24T09:36:57.398" v="444"/>
          <ac:spMkLst>
            <pc:docMk/>
            <pc:sldMk cId="609287335" sldId="275"/>
            <ac:spMk id="12" creationId="{979BFEE5-BC68-4881-A36F-0B14EBFD6C3D}"/>
          </ac:spMkLst>
        </pc:spChg>
        <pc:spChg chg="add mod">
          <ac:chgData name="Виктория Попёнова" userId="614c77e9a942e776" providerId="LiveId" clId="{CCD004B1-E838-4242-8604-8000D6110691}" dt="2024-10-24T09:46:43.772" v="707" actId="1076"/>
          <ac:spMkLst>
            <pc:docMk/>
            <pc:sldMk cId="609287335" sldId="275"/>
            <ac:spMk id="13" creationId="{91AD22D5-648D-4EAE-B4C4-23BD7B8E3964}"/>
          </ac:spMkLst>
        </pc:spChg>
        <pc:spChg chg="add mod">
          <ac:chgData name="Виктория Попёнова" userId="614c77e9a942e776" providerId="LiveId" clId="{CCD004B1-E838-4242-8604-8000D6110691}" dt="2024-10-24T09:46:43.772" v="707" actId="1076"/>
          <ac:spMkLst>
            <pc:docMk/>
            <pc:sldMk cId="609287335" sldId="275"/>
            <ac:spMk id="14" creationId="{1CD2CE82-30FA-40DD-B8BF-F888D632B8BB}"/>
          </ac:spMkLst>
        </pc:spChg>
        <pc:spChg chg="add mod">
          <ac:chgData name="Виктория Попёнова" userId="614c77e9a942e776" providerId="LiveId" clId="{CCD004B1-E838-4242-8604-8000D6110691}" dt="2024-10-24T09:47:59.568" v="712" actId="1076"/>
          <ac:spMkLst>
            <pc:docMk/>
            <pc:sldMk cId="609287335" sldId="275"/>
            <ac:spMk id="15" creationId="{B375EC04-3F89-4460-80AC-9B9D4616A741}"/>
          </ac:spMkLst>
        </pc:spChg>
        <pc:spChg chg="add mod">
          <ac:chgData name="Виктория Попёнова" userId="614c77e9a942e776" providerId="LiveId" clId="{CCD004B1-E838-4242-8604-8000D6110691}" dt="2024-10-24T09:47:59.568" v="712" actId="1076"/>
          <ac:spMkLst>
            <pc:docMk/>
            <pc:sldMk cId="609287335" sldId="275"/>
            <ac:spMk id="16" creationId="{AA74EBF1-18AC-407B-8B6D-FDABB620EF59}"/>
          </ac:spMkLst>
        </pc:spChg>
        <pc:spChg chg="add mod">
          <ac:chgData name="Виктория Попёнова" userId="614c77e9a942e776" providerId="LiveId" clId="{CCD004B1-E838-4242-8604-8000D6110691}" dt="2024-10-24T09:47:59.568" v="712" actId="1076"/>
          <ac:spMkLst>
            <pc:docMk/>
            <pc:sldMk cId="609287335" sldId="275"/>
            <ac:spMk id="17" creationId="{AA75D116-4980-4EF2-8503-3BBC8369E637}"/>
          </ac:spMkLst>
        </pc:spChg>
        <pc:spChg chg="add mod">
          <ac:chgData name="Виктория Попёнова" userId="614c77e9a942e776" providerId="LiveId" clId="{CCD004B1-E838-4242-8604-8000D6110691}" dt="2024-10-24T09:48:16.728" v="713" actId="1076"/>
          <ac:spMkLst>
            <pc:docMk/>
            <pc:sldMk cId="609287335" sldId="275"/>
            <ac:spMk id="18" creationId="{251F4368-3276-41C0-8F5E-40A40914D0B4}"/>
          </ac:spMkLst>
        </pc:spChg>
        <pc:spChg chg="add mod">
          <ac:chgData name="Виктория Попёнова" userId="614c77e9a942e776" providerId="LiveId" clId="{CCD004B1-E838-4242-8604-8000D6110691}" dt="2024-10-24T09:48:16.728" v="713" actId="1076"/>
          <ac:spMkLst>
            <pc:docMk/>
            <pc:sldMk cId="609287335" sldId="275"/>
            <ac:spMk id="19" creationId="{BB9966E9-36C4-4E27-9F3C-4CD128F63FCF}"/>
          </ac:spMkLst>
        </pc:spChg>
        <pc:spChg chg="add mod">
          <ac:chgData name="Виктория Попёнова" userId="614c77e9a942e776" providerId="LiveId" clId="{CCD004B1-E838-4242-8604-8000D6110691}" dt="2024-10-24T09:48:16.728" v="713" actId="1076"/>
          <ac:spMkLst>
            <pc:docMk/>
            <pc:sldMk cId="609287335" sldId="275"/>
            <ac:spMk id="20" creationId="{7DD780A8-B886-4D2D-A19E-D39FE60CFD57}"/>
          </ac:spMkLst>
        </pc:spChg>
        <pc:spChg chg="add mod">
          <ac:chgData name="Виктория Попёнова" userId="614c77e9a942e776" providerId="LiveId" clId="{CCD004B1-E838-4242-8604-8000D6110691}" dt="2024-10-24T10:29:11.073" v="789" actId="1076"/>
          <ac:spMkLst>
            <pc:docMk/>
            <pc:sldMk cId="609287335" sldId="275"/>
            <ac:spMk id="21" creationId="{B9444819-A8CE-4E6B-9815-B0057E927E3E}"/>
          </ac:spMkLst>
        </pc:spChg>
        <pc:picChg chg="add mod">
          <ac:chgData name="Виктория Попёнова" userId="614c77e9a942e776" providerId="LiveId" clId="{CCD004B1-E838-4242-8604-8000D6110691}" dt="2024-10-24T09:31:47.363" v="378"/>
          <ac:picMkLst>
            <pc:docMk/>
            <pc:sldMk cId="609287335" sldId="275"/>
            <ac:picMk id="4" creationId="{5EB2381B-588F-4075-9C0F-07DFA3CE7B59}"/>
          </ac:picMkLst>
        </pc:picChg>
        <pc:picChg chg="add del mod">
          <ac:chgData name="Виктория Попёнова" userId="614c77e9a942e776" providerId="LiveId" clId="{CCD004B1-E838-4242-8604-8000D6110691}" dt="2024-10-24T09:33:19.203" v="425" actId="478"/>
          <ac:picMkLst>
            <pc:docMk/>
            <pc:sldMk cId="609287335" sldId="275"/>
            <ac:picMk id="6" creationId="{1BAB40DD-2145-4E20-AA9B-16ECB3B3ED8F}"/>
          </ac:picMkLst>
        </pc:picChg>
        <pc:picChg chg="add del mod">
          <ac:chgData name="Виктория Попёнова" userId="614c77e9a942e776" providerId="LiveId" clId="{CCD004B1-E838-4242-8604-8000D6110691}" dt="2024-10-24T09:33:14.288" v="423"/>
          <ac:picMkLst>
            <pc:docMk/>
            <pc:sldMk cId="609287335" sldId="275"/>
            <ac:picMk id="7" creationId="{84DDA803-26A6-4929-9E03-532E16273962}"/>
          </ac:picMkLst>
        </pc:picChg>
      </pc:sldChg>
      <pc:sldChg chg="addSp modSp new del mod">
        <pc:chgData name="Виктория Попёнова" userId="614c77e9a942e776" providerId="LiveId" clId="{CCD004B1-E838-4242-8604-8000D6110691}" dt="2024-10-24T11:08:38.170" v="1153" actId="2696"/>
        <pc:sldMkLst>
          <pc:docMk/>
          <pc:sldMk cId="1574987365" sldId="276"/>
        </pc:sldMkLst>
        <pc:spChg chg="add mod">
          <ac:chgData name="Виктория Попёнова" userId="614c77e9a942e776" providerId="LiveId" clId="{CCD004B1-E838-4242-8604-8000D6110691}" dt="2024-10-24T11:00:25.265" v="915" actId="122"/>
          <ac:spMkLst>
            <pc:docMk/>
            <pc:sldMk cId="1574987365" sldId="276"/>
            <ac:spMk id="2" creationId="{0B3368E2-AEE3-400E-B530-87AABC4EB6C0}"/>
          </ac:spMkLst>
        </pc:spChg>
        <pc:picChg chg="add mod">
          <ac:chgData name="Виктория Попёнова" userId="614c77e9a942e776" providerId="LiveId" clId="{CCD004B1-E838-4242-8604-8000D6110691}" dt="2024-10-24T11:00:08.772" v="911"/>
          <ac:picMkLst>
            <pc:docMk/>
            <pc:sldMk cId="1574987365" sldId="276"/>
            <ac:picMk id="3" creationId="{2A55A7E0-DD4D-4025-8613-5EDDB705E457}"/>
          </ac:picMkLst>
        </pc:picChg>
      </pc:sldChg>
      <pc:sldChg chg="addSp delSp modSp new del mod">
        <pc:chgData name="Виктория Попёнова" userId="614c77e9a942e776" providerId="LiveId" clId="{CCD004B1-E838-4242-8604-8000D6110691}" dt="2024-10-24T11:02:30.332" v="992" actId="680"/>
        <pc:sldMkLst>
          <pc:docMk/>
          <pc:sldMk cId="2080759913" sldId="277"/>
        </pc:sldMkLst>
        <pc:spChg chg="add del mod">
          <ac:chgData name="Виктория Попёнова" userId="614c77e9a942e776" providerId="LiveId" clId="{CCD004B1-E838-4242-8604-8000D6110691}" dt="2024-10-24T11:02:29.689" v="991"/>
          <ac:spMkLst>
            <pc:docMk/>
            <pc:sldMk cId="2080759913" sldId="277"/>
            <ac:spMk id="2" creationId="{9C247F92-1016-4AA7-85A6-7C59ECEABF6A}"/>
          </ac:spMkLst>
        </pc:spChg>
        <pc:picChg chg="add del mod">
          <ac:chgData name="Виктория Попёнова" userId="614c77e9a942e776" providerId="LiveId" clId="{CCD004B1-E838-4242-8604-8000D6110691}" dt="2024-10-24T11:02:28.902" v="990"/>
          <ac:picMkLst>
            <pc:docMk/>
            <pc:sldMk cId="2080759913" sldId="277"/>
            <ac:picMk id="3" creationId="{9B87D1DA-5778-45A4-9D88-26EA452D2E6D}"/>
          </ac:picMkLst>
        </pc:picChg>
      </pc:sldChg>
      <pc:sldChg chg="addSp modSp new mod">
        <pc:chgData name="Виктория Попёнова" userId="614c77e9a942e776" providerId="LiveId" clId="{CCD004B1-E838-4242-8604-8000D6110691}" dt="2024-10-24T12:46:24.348" v="1326" actId="403"/>
        <pc:sldMkLst>
          <pc:docMk/>
          <pc:sldMk cId="3899427094" sldId="277"/>
        </pc:sldMkLst>
        <pc:spChg chg="add mod">
          <ac:chgData name="Виктория Попёнова" userId="614c77e9a942e776" providerId="LiveId" clId="{CCD004B1-E838-4242-8604-8000D6110691}" dt="2024-10-24T11:03:04.775" v="1015" actId="1076"/>
          <ac:spMkLst>
            <pc:docMk/>
            <pc:sldMk cId="3899427094" sldId="277"/>
            <ac:spMk id="2" creationId="{7C298F67-FDAB-48DE-ADFD-05E738F95E4E}"/>
          </ac:spMkLst>
        </pc:spChg>
        <pc:spChg chg="add mod">
          <ac:chgData name="Виктория Попёнова" userId="614c77e9a942e776" providerId="LiveId" clId="{CCD004B1-E838-4242-8604-8000D6110691}" dt="2024-10-24T12:46:24.348" v="1326" actId="403"/>
          <ac:spMkLst>
            <pc:docMk/>
            <pc:sldMk cId="3899427094" sldId="277"/>
            <ac:spMk id="5" creationId="{39D0B446-6ED8-427C-9FC7-300A9F787ABB}"/>
          </ac:spMkLst>
        </pc:spChg>
        <pc:picChg chg="add mod">
          <ac:chgData name="Виктория Попёнова" userId="614c77e9a942e776" providerId="LiveId" clId="{CCD004B1-E838-4242-8604-8000D6110691}" dt="2024-10-24T11:03:09.582" v="1016"/>
          <ac:picMkLst>
            <pc:docMk/>
            <pc:sldMk cId="3899427094" sldId="277"/>
            <ac:picMk id="3" creationId="{DFE15614-2F29-4C9F-BEBB-63151DB125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70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6269"/>
            <a:ext cx="6982761" cy="2655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ru-RU" sz="2800" dirty="0">
                <a:solidFill>
                  <a:srgbClr val="505468"/>
                </a:solidFill>
                <a:latin typeface="Instrument Sans Semi Bold" pitchFamily="34" charset="0"/>
                <a:cs typeface="Instrument Sans Semi Bold" pitchFamily="34" charset="-120"/>
              </a:rPr>
              <a:t>Пользователи и схемы базы данных. Привилегии, назначение </a:t>
            </a:r>
          </a:p>
          <a:p>
            <a:pPr algn="ctr"/>
            <a:r>
              <a:rPr lang="ru-RU" sz="2800" dirty="0">
                <a:solidFill>
                  <a:srgbClr val="505468"/>
                </a:solidFill>
                <a:latin typeface="Instrument Sans Semi Bold" pitchFamily="34" charset="0"/>
                <a:cs typeface="Instrument Sans Semi Bold" pitchFamily="34" charset="-120"/>
              </a:rPr>
              <a:t>привилегий. Управление пользователями баз данных. Табличные </a:t>
            </a:r>
          </a:p>
          <a:p>
            <a:pPr algn="ctr"/>
            <a:r>
              <a:rPr lang="ru-RU" sz="2800" dirty="0">
                <a:solidFill>
                  <a:srgbClr val="505468"/>
                </a:solidFill>
                <a:latin typeface="Instrument Sans Semi Bold" pitchFamily="34" charset="0"/>
                <a:cs typeface="Instrument Sans Semi Bold" pitchFamily="34" charset="-120"/>
              </a:rPr>
              <a:t>пространства и файлы данных. Модели и типы данных</a:t>
            </a:r>
            <a:endParaRPr lang="en-US" sz="2800" dirty="0">
              <a:solidFill>
                <a:srgbClr val="505468"/>
              </a:solidFill>
              <a:latin typeface="Instrument Sans Semi Bold" pitchFamily="34" charset="0"/>
              <a:cs typeface="Instrument Sans Semi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4384" y="3748727"/>
            <a:ext cx="7575233" cy="1128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ru-RU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Целью презентации рассказать про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ключевые аспекты управления базами данных: создания и управления пользователями</a:t>
            </a:r>
            <a:r>
              <a:rPr lang="ru-RU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организации табличных пространств и моделирования данных.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4384" y="7237928"/>
            <a:ext cx="358497" cy="358497"/>
          </a:xfrm>
          <a:prstGeom prst="roundRect">
            <a:avLst>
              <a:gd name="adj" fmla="val 25503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84384" y="7221141"/>
            <a:ext cx="7434706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ru-RU" sz="2200" dirty="0"/>
              <a:t>Выполнила студентка группы 21ИС-1 Попёнова Виктория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9A3AE1-D1EB-4A6B-A1DB-958ABE25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80" y="7640999"/>
            <a:ext cx="1943371" cy="49400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A28204F-040E-44C4-B19E-BF997A4A57B0}"/>
              </a:ext>
            </a:extLst>
          </p:cNvPr>
          <p:cNvSpPr/>
          <p:nvPr/>
        </p:nvSpPr>
        <p:spPr>
          <a:xfrm>
            <a:off x="793790" y="2539960"/>
            <a:ext cx="10464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Роли и привилегии пользователей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06D6056-6572-40A3-94B6-7BE210C3EC7B}"/>
              </a:ext>
            </a:extLst>
          </p:cNvPr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Администраторы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7B18C79-47F1-4FC1-B9CF-117CDB78A4AB}"/>
              </a:ext>
            </a:extLst>
          </p:cNvPr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Обладают полным набором прав для управления базой данных и пользователями.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6DCC7A9-38D5-4460-8A6F-4812EC803801}"/>
              </a:ext>
            </a:extLst>
          </p:cNvPr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Разработчики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FEC292F-E706-4BBF-9C13-BE090ABA4B84}"/>
              </a:ext>
            </a:extLst>
          </p:cNvPr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Имеют права на чтение, изменение и тестирование схемы и данных.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69AFBDA-EEE4-4931-9BCE-BE0A2053C743}"/>
              </a:ext>
            </a:extLst>
          </p:cNvPr>
          <p:cNvSpPr/>
          <p:nvPr/>
        </p:nvSpPr>
        <p:spPr>
          <a:xfrm>
            <a:off x="9872067" y="3815715"/>
            <a:ext cx="3667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Конечные пользователи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7D3CCE0-A9EB-4592-996C-6411831348CC}"/>
              </a:ext>
            </a:extLst>
          </p:cNvPr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Обладают ограниченными правами на доступ к определенным таблицам и данным.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3115D7-B6E2-439F-88A4-1DFEBB0C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80" y="7651509"/>
            <a:ext cx="1943371" cy="4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1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E733686-66B8-4A98-9684-7D2FFCC0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82938BA-FFD1-400A-98AB-C8A98DB189F8}"/>
              </a:ext>
            </a:extLst>
          </p:cNvPr>
          <p:cNvSpPr/>
          <p:nvPr/>
        </p:nvSpPr>
        <p:spPr>
          <a:xfrm>
            <a:off x="6230660" y="923449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Что такое табличное пространство?</a:t>
            </a:r>
            <a:endParaRPr lang="en-US" sz="41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FEFFD78-C675-4515-8009-E91A9C2D8CF6}"/>
              </a:ext>
            </a:extLst>
          </p:cNvPr>
          <p:cNvSpPr/>
          <p:nvPr/>
        </p:nvSpPr>
        <p:spPr>
          <a:xfrm>
            <a:off x="6230660" y="2571393"/>
            <a:ext cx="3721418" cy="2941320"/>
          </a:xfrm>
          <a:prstGeom prst="roundRect">
            <a:avLst>
              <a:gd name="adj" fmla="val 303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7EE1892-4A4B-49F8-A62A-99A086075AD6}"/>
              </a:ext>
            </a:extLst>
          </p:cNvPr>
          <p:cNvSpPr/>
          <p:nvPr/>
        </p:nvSpPr>
        <p:spPr>
          <a:xfrm>
            <a:off x="6450925" y="2791658"/>
            <a:ext cx="28866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Основа базы данных</a:t>
            </a:r>
            <a:endParaRPr lang="en-US" sz="20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8DA9A36-737B-4BEA-B198-28C30908E19D}"/>
              </a:ext>
            </a:extLst>
          </p:cNvPr>
          <p:cNvSpPr/>
          <p:nvPr/>
        </p:nvSpPr>
        <p:spPr>
          <a:xfrm>
            <a:off x="6450925" y="3251478"/>
            <a:ext cx="3280886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Табличное пространство является основной структурой для хранения данных в базе данных. Оно обеспечивает логическую и физическую организацию данных.</a:t>
            </a:r>
            <a:endParaRPr lang="en-US" sz="16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8A60281-C962-4106-A1B9-9045CA10BE65}"/>
              </a:ext>
            </a:extLst>
          </p:cNvPr>
          <p:cNvSpPr/>
          <p:nvPr/>
        </p:nvSpPr>
        <p:spPr>
          <a:xfrm>
            <a:off x="10164723" y="2571393"/>
            <a:ext cx="3721418" cy="2941320"/>
          </a:xfrm>
          <a:prstGeom prst="roundRect">
            <a:avLst>
              <a:gd name="adj" fmla="val 303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5659AF9-F72E-4EA5-B8C2-6712D9E3007D}"/>
              </a:ext>
            </a:extLst>
          </p:cNvPr>
          <p:cNvSpPr/>
          <p:nvPr/>
        </p:nvSpPr>
        <p:spPr>
          <a:xfrm>
            <a:off x="10384988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Гибкость</a:t>
            </a:r>
            <a:endParaRPr lang="en-US" sz="20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3606F3A-4ED8-4E97-9EDE-85C34C40AC56}"/>
              </a:ext>
            </a:extLst>
          </p:cNvPr>
          <p:cNvSpPr/>
          <p:nvPr/>
        </p:nvSpPr>
        <p:spPr>
          <a:xfrm>
            <a:off x="10384988" y="3251478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Табличные пространства могут быть настроены под различные требования - от высокой производительности до надежности хранения.</a:t>
            </a:r>
            <a:endParaRPr lang="en-US" sz="16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D0BA6E86-50A3-4A55-B2CD-84E535184C50}"/>
              </a:ext>
            </a:extLst>
          </p:cNvPr>
          <p:cNvSpPr/>
          <p:nvPr/>
        </p:nvSpPr>
        <p:spPr>
          <a:xfrm>
            <a:off x="6230660" y="5725358"/>
            <a:ext cx="7655481" cy="1580674"/>
          </a:xfrm>
          <a:prstGeom prst="roundRect">
            <a:avLst>
              <a:gd name="adj" fmla="val 565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CEC69CED-4DBE-4BD2-BD84-8B01CE17FC27}"/>
              </a:ext>
            </a:extLst>
          </p:cNvPr>
          <p:cNvSpPr/>
          <p:nvPr/>
        </p:nvSpPr>
        <p:spPr>
          <a:xfrm>
            <a:off x="6450925" y="594562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Управление</a:t>
            </a:r>
            <a:endParaRPr lang="en-US" sz="20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6760416-F253-4741-A379-2731F224A0BE}"/>
              </a:ext>
            </a:extLst>
          </p:cNvPr>
          <p:cNvSpPr/>
          <p:nvPr/>
        </p:nvSpPr>
        <p:spPr>
          <a:xfrm>
            <a:off x="6450925" y="6405443"/>
            <a:ext cx="721494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Табличные пространства позволяют администраторам баз данных эффективно управлять размещением и структурой данных.</a:t>
            </a:r>
            <a:endParaRPr lang="en-US" sz="16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4CC45D-4390-48F7-BF8B-74E4532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80" y="7640999"/>
            <a:ext cx="1943371" cy="4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1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1338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Организация табличных пространств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Создание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Администраторы могут создавать новые табличные пространства для размещения различных объектов базы данных.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Настройка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Табличные пространства можно настраивать с помощью параметров, таких как размер, местоположение файлов и политики резервного копирования.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Распределение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Распределение объектов между табличными пространствами помогает оптимизировать производительность и надежность системы.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D29B64-3ADD-402B-A4B0-5E989B9F3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56C814A-45E3-4C00-AB15-2F52C1BD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DB8EFE4-5913-4C4E-9A27-EAE7CB9B9304}"/>
              </a:ext>
            </a:extLst>
          </p:cNvPr>
          <p:cNvSpPr/>
          <p:nvPr/>
        </p:nvSpPr>
        <p:spPr>
          <a:xfrm>
            <a:off x="6170057" y="949404"/>
            <a:ext cx="7563922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Организация файлов данных</a:t>
            </a:r>
            <a:endParaRPr lang="en-US" sz="38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8EBCD0F-97A7-4E59-ABE2-C3257291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1852851"/>
            <a:ext cx="488275" cy="48827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13D08AC-9A9A-43E9-B28D-5511389D45B1}"/>
              </a:ext>
            </a:extLst>
          </p:cNvPr>
          <p:cNvSpPr/>
          <p:nvPr/>
        </p:nvSpPr>
        <p:spPr>
          <a:xfrm>
            <a:off x="6170057" y="253638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Файлы данных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2B3D9C7-D14E-4981-99C8-7D1C7E413E4E}"/>
              </a:ext>
            </a:extLst>
          </p:cNvPr>
          <p:cNvSpPr/>
          <p:nvPr/>
        </p:nvSpPr>
        <p:spPr>
          <a:xfrm>
            <a:off x="6170057" y="2958703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Основные файлы, в которых хранятся таблицы и индексы базы данных.</a:t>
            </a:r>
            <a:endParaRPr lang="en-US" sz="15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43B78145-E062-4857-92E1-B7B60759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3857268"/>
            <a:ext cx="488275" cy="48827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05055757-30D8-4B40-BD44-36EA09F92673}"/>
              </a:ext>
            </a:extLst>
          </p:cNvPr>
          <p:cNvSpPr/>
          <p:nvPr/>
        </p:nvSpPr>
        <p:spPr>
          <a:xfrm>
            <a:off x="6170057" y="454080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Файлы журнала</a:t>
            </a:r>
            <a:endParaRPr lang="en-US" sz="19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B638ABB-975A-4BEC-85E7-A421F1B4E785}"/>
              </a:ext>
            </a:extLst>
          </p:cNvPr>
          <p:cNvSpPr/>
          <p:nvPr/>
        </p:nvSpPr>
        <p:spPr>
          <a:xfrm>
            <a:off x="6170057" y="4963120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Файлы для записи действий, выполняемых с данными в базе данных.</a:t>
            </a:r>
            <a:endParaRPr lang="en-US" sz="15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5C0DB49-6079-49A2-B820-077433DD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5861685"/>
            <a:ext cx="488275" cy="48827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8FC4E8B8-D7F2-49E7-99A6-2744FB445048}"/>
              </a:ext>
            </a:extLst>
          </p:cNvPr>
          <p:cNvSpPr/>
          <p:nvPr/>
        </p:nvSpPr>
        <p:spPr>
          <a:xfrm>
            <a:off x="6170057" y="6545223"/>
            <a:ext cx="248221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Файлы управления</a:t>
            </a:r>
            <a:endParaRPr lang="en-US" sz="19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57D9822-D127-4164-8246-383689B165B1}"/>
              </a:ext>
            </a:extLst>
          </p:cNvPr>
          <p:cNvSpPr/>
          <p:nvPr/>
        </p:nvSpPr>
        <p:spPr>
          <a:xfrm>
            <a:off x="6170057" y="6967538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Файлы, содержащие метаданные и информацию для управления базой данных.</a:t>
            </a:r>
            <a:endParaRPr lang="en-US" sz="15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21EC86-CB69-4EA2-9C4F-EC1931D4A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7680" y="7640999"/>
            <a:ext cx="1943371" cy="4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8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E1CC50-7CC9-4A73-8570-7C2B3032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ACF4FBC-9FD0-42CB-8462-5A0471B3A8C5}"/>
              </a:ext>
            </a:extLst>
          </p:cNvPr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Управление файлами данных</a:t>
            </a:r>
            <a:endParaRPr lang="en-US" sz="43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1889EDD-EF83-4AC6-8ADB-851A35EB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64A4772-56EF-43E3-98D3-4678A9EDE9A6}"/>
              </a:ext>
            </a:extLst>
          </p:cNvPr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Добавление</a:t>
            </a:r>
            <a:endParaRPr lang="en-US" sz="21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6F42A3C-2072-4EB6-A706-BBDB07F30F17}"/>
              </a:ext>
            </a:extLst>
          </p:cNvPr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Возможность добавлять новые файлы данных по мере роста базы данных.</a:t>
            </a:r>
            <a:endParaRPr lang="en-US" sz="17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13440DDE-9953-4623-9831-B9E9D220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B0D0A4CB-9ABB-4B36-8F9F-37DF5EE044AF}"/>
              </a:ext>
            </a:extLst>
          </p:cNvPr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Удаление</a:t>
            </a:r>
            <a:endParaRPr lang="en-US" sz="21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A38865F-53EC-437F-892F-C6B3908AB51B}"/>
              </a:ext>
            </a:extLst>
          </p:cNvPr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Возможность удалять устаревшие или ненужные файлы данных.</a:t>
            </a:r>
            <a:endParaRPr lang="en-US" sz="17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379A752-9C64-4251-97B5-D59D4482A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BFF5DD06-D85A-465E-89D8-A139875D69E5}"/>
              </a:ext>
            </a:extLst>
          </p:cNvPr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Перемещение</a:t>
            </a:r>
            <a:endParaRPr lang="en-US" sz="21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942D393-F39C-474E-92A3-3565FF54A116}"/>
              </a:ext>
            </a:extLst>
          </p:cNvPr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Перемещение файлов данных между табличными пространствами или местами хранения.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83BFFBA-8338-4EB3-A1A5-BD1020E52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7680" y="7640999"/>
            <a:ext cx="1943371" cy="4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684609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Instrument Sans Semi Bold" panose="020B0604020202020204" charset="0"/>
                <a:ea typeface="DM Sans Semi Bold" pitchFamily="34" charset="-122"/>
                <a:cs typeface="Instrument Sans Semi Bold" panose="020B0604020202020204" charset="0"/>
              </a:rPr>
              <a:t>Модели данных</a:t>
            </a:r>
            <a:endParaRPr lang="en-US" sz="3750" dirty="0">
              <a:latin typeface="Instrument Sans Semi Bold" panose="020B0604020202020204" charset="0"/>
              <a:cs typeface="Instrument Sans Semi Bold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575673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2499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Реляционная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666524"/>
            <a:ext cx="77952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Данные организованы в таблицы с четко определенными связями между ними.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552706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2269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Иерархическая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6435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Данные имеют древовидную структуру с родительскими и дочерними элементами.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837873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512123"/>
            <a:ext cx="383036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Документо-ориентированная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69287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Данные хранятся в виде документов, таких как JSON или XML, с гибкой структурой.</a:t>
            </a:r>
            <a:endParaRPr lang="en-US" sz="15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44228-89DA-4A22-BA43-CC0B12E13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Типы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6048" y="2850237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Числовые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Типы для хранения целых, дробных и других числовых значений.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285023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Текстовые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Типы для хранения строковых, символьных и текстовых данных.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423" y="4911328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Временные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3167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Типы для хранения дат, времени и временных интервалов.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8433" y="4911328"/>
            <a:ext cx="21705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Бинарные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3167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Типы для хранения двоичных данных, таких как изображения, аудио и видео.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61F6E1-0352-43F8-ACFD-755F6475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298F67-FDAB-48DE-ADFD-05E738F95E4E}"/>
              </a:ext>
            </a:extLst>
          </p:cNvPr>
          <p:cNvSpPr/>
          <p:nvPr/>
        </p:nvSpPr>
        <p:spPr>
          <a:xfrm>
            <a:off x="0" y="377063"/>
            <a:ext cx="14630399" cy="673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ru-RU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Заключение</a:t>
            </a:r>
            <a:endParaRPr lang="en-US" sz="43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E15614-2F29-4C9F-BEBB-63151DB1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0B446-6ED8-427C-9FC7-300A9F787ABB}"/>
              </a:ext>
            </a:extLst>
          </p:cNvPr>
          <p:cNvSpPr txBox="1"/>
          <p:nvPr/>
        </p:nvSpPr>
        <p:spPr>
          <a:xfrm>
            <a:off x="336330" y="1477493"/>
            <a:ext cx="13957738" cy="195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В ходе презентации я рассказала про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фундаментальные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знания</a:t>
            </a:r>
            <a:r>
              <a:rPr lang="ru-RU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которые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помогут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эффективно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строить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и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обслуживать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надежные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системы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хранения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и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обработки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</a:t>
            </a:r>
            <a:r>
              <a:rPr lang="en-US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информации</a:t>
            </a:r>
            <a:r>
              <a:rPr lang="ru-RU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и </a:t>
            </a:r>
            <a:r>
              <a:rPr lang="ru-RU" sz="2800" dirty="0" err="1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рабозрали</a:t>
            </a:r>
            <a:r>
              <a:rPr lang="ru-RU" sz="2800" dirty="0">
                <a:solidFill>
                  <a:srgbClr val="5B5F71"/>
                </a:solidFill>
                <a:latin typeface="Instrument Sans Semi Bold" pitchFamily="34" charset="0"/>
                <a:cs typeface="Instrument Sans Semi Bold" pitchFamily="34" charset="-120"/>
              </a:rPr>
              <a:t> основные аспекты управления базами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89942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BEE4FD-4E03-4296-9D9B-6A0EEA59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B07C722-1490-4FC1-9BFF-705E4889BE34}"/>
              </a:ext>
            </a:extLst>
          </p:cNvPr>
          <p:cNvSpPr/>
          <p:nvPr/>
        </p:nvSpPr>
        <p:spPr>
          <a:xfrm>
            <a:off x="4906749" y="2722179"/>
            <a:ext cx="10144064" cy="1477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4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Спасибо за внимание!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613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B2381B-588F-4075-9C0F-07DFA3CE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591696CE-6DDA-4074-B854-049D67CCA005}"/>
              </a:ext>
            </a:extLst>
          </p:cNvPr>
          <p:cNvSpPr/>
          <p:nvPr/>
        </p:nvSpPr>
        <p:spPr>
          <a:xfrm>
            <a:off x="785138" y="16080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63A1B67E-F88A-4DCF-B7A4-B6C63350FBB9}"/>
              </a:ext>
            </a:extLst>
          </p:cNvPr>
          <p:cNvSpPr/>
          <p:nvPr/>
        </p:nvSpPr>
        <p:spPr>
          <a:xfrm>
            <a:off x="980996" y="169302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273E7C17-3558-48D1-A058-6BCF7D6C1757}"/>
              </a:ext>
            </a:extLst>
          </p:cNvPr>
          <p:cNvSpPr/>
          <p:nvPr/>
        </p:nvSpPr>
        <p:spPr>
          <a:xfrm>
            <a:off x="785138" y="23558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B1DBB589-7F64-4445-AE4B-50BA92CA4F3C}"/>
              </a:ext>
            </a:extLst>
          </p:cNvPr>
          <p:cNvSpPr/>
          <p:nvPr/>
        </p:nvSpPr>
        <p:spPr>
          <a:xfrm>
            <a:off x="980996" y="244087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464646"/>
                </a:solidFill>
              </a:rPr>
              <a:t>2</a:t>
            </a:r>
            <a:endParaRPr lang="en-US" sz="26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91AD22D5-648D-4EAE-B4C4-23BD7B8E3964}"/>
              </a:ext>
            </a:extLst>
          </p:cNvPr>
          <p:cNvSpPr/>
          <p:nvPr/>
        </p:nvSpPr>
        <p:spPr>
          <a:xfrm>
            <a:off x="1932321" y="1726430"/>
            <a:ext cx="10144064" cy="39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Что такое схема базы данных?</a:t>
            </a:r>
            <a:endParaRPr lang="en-US" sz="2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CD2CE82-30FA-40DD-B8BF-F888D632B8BB}"/>
              </a:ext>
            </a:extLst>
          </p:cNvPr>
          <p:cNvSpPr/>
          <p:nvPr/>
        </p:nvSpPr>
        <p:spPr>
          <a:xfrm>
            <a:off x="1932321" y="2474280"/>
            <a:ext cx="10144064" cy="39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Что такое привилегии?</a:t>
            </a:r>
            <a:endParaRPr lang="en-US" sz="24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B375EC04-3F89-4460-80AC-9B9D4616A741}"/>
              </a:ext>
            </a:extLst>
          </p:cNvPr>
          <p:cNvSpPr/>
          <p:nvPr/>
        </p:nvSpPr>
        <p:spPr>
          <a:xfrm>
            <a:off x="785138" y="31270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A74EBF1-18AC-407B-8B6D-FDABB620EF59}"/>
              </a:ext>
            </a:extLst>
          </p:cNvPr>
          <p:cNvSpPr/>
          <p:nvPr/>
        </p:nvSpPr>
        <p:spPr>
          <a:xfrm>
            <a:off x="980996" y="3212096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464646"/>
                </a:solidFill>
              </a:rPr>
              <a:t>3</a:t>
            </a:r>
            <a:endParaRPr lang="en-US" sz="26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A75D116-4980-4EF2-8503-3BBC8369E637}"/>
              </a:ext>
            </a:extLst>
          </p:cNvPr>
          <p:cNvSpPr/>
          <p:nvPr/>
        </p:nvSpPr>
        <p:spPr>
          <a:xfrm>
            <a:off x="1932321" y="3200779"/>
            <a:ext cx="10144064" cy="39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Что такое табличное пространство?</a:t>
            </a:r>
            <a:endParaRPr lang="en-US" sz="24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251F4368-3276-41C0-8F5E-40A40914D0B4}"/>
              </a:ext>
            </a:extLst>
          </p:cNvPr>
          <p:cNvSpPr/>
          <p:nvPr/>
        </p:nvSpPr>
        <p:spPr>
          <a:xfrm>
            <a:off x="785138" y="39219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BB9966E9-36C4-4E27-9F3C-4CD128F63FCF}"/>
              </a:ext>
            </a:extLst>
          </p:cNvPr>
          <p:cNvSpPr/>
          <p:nvPr/>
        </p:nvSpPr>
        <p:spPr>
          <a:xfrm>
            <a:off x="980996" y="4006982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dirty="0">
                <a:solidFill>
                  <a:srgbClr val="464646"/>
                </a:solidFill>
              </a:rPr>
              <a:t>4</a:t>
            </a:r>
            <a:endParaRPr lang="en-US" sz="26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DD780A8-B886-4D2D-A19E-D39FE60CFD57}"/>
              </a:ext>
            </a:extLst>
          </p:cNvPr>
          <p:cNvSpPr/>
          <p:nvPr/>
        </p:nvSpPr>
        <p:spPr>
          <a:xfrm>
            <a:off x="1932321" y="3995665"/>
            <a:ext cx="10144064" cy="39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Назовите типы данных с приведением примеров?</a:t>
            </a:r>
            <a:endParaRPr lang="en-US" sz="24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B9444819-A8CE-4E6B-9815-B0057E927E3E}"/>
              </a:ext>
            </a:extLst>
          </p:cNvPr>
          <p:cNvSpPr/>
          <p:nvPr/>
        </p:nvSpPr>
        <p:spPr>
          <a:xfrm>
            <a:off x="0" y="636549"/>
            <a:ext cx="14630399" cy="51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4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Вопросы для обсуждения: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928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80F7CDC8-3905-496B-9571-E8B68D05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5921C62-EBB7-455B-AF81-504A882C63EA}"/>
              </a:ext>
            </a:extLst>
          </p:cNvPr>
          <p:cNvSpPr/>
          <p:nvPr/>
        </p:nvSpPr>
        <p:spPr>
          <a:xfrm>
            <a:off x="6280190" y="124408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Пользователи и схемы базы данных</a:t>
            </a:r>
            <a:endParaRPr lang="en-US" sz="61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195C51C-FF5E-49F2-8905-291B0622060D}"/>
              </a:ext>
            </a:extLst>
          </p:cNvPr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Базы данных являются сердцем многих современных информационных систем. Эффективное управление пользователями и схемами базы данных имеет решающее значение для обеспечения безопасности, масштабируемости и производительности приложений.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3EBBEC-EE72-40F9-BA20-AEA105D9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732" y="7705821"/>
            <a:ext cx="1762371" cy="5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10922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Пользователи и схемы базы данных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Пользователи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Каждый пользователь базы данных имеет уникальную учетную запись с правами доступа. Это позволяет контролировать, кто может выполнять определенные операции.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Схемы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Схемы организуют таблицы, представления и другие объекты базы данных в логические группы. Это помогает поддерживать порядок и структурированность данных.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Сочетание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Пользователи с соответствующими правами доступа могут работать в рамках определенных схем, обеспечивая безопасность и целостность данных.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4554A7-3451-41D6-AE0D-31962322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A1E0B2-E262-498D-810C-03CDF780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B2BA98-CA46-45A6-8B35-C7713F1B421D}"/>
              </a:ext>
            </a:extLst>
          </p:cNvPr>
          <p:cNvSpPr/>
          <p:nvPr/>
        </p:nvSpPr>
        <p:spPr>
          <a:xfrm>
            <a:off x="715089" y="884634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Схема б</a:t>
            </a: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аз</a:t>
            </a:r>
            <a:r>
              <a:rPr lang="ru-RU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ы </a:t>
            </a: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данных</a:t>
            </a: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7F21EFC-3121-4799-917C-DBA772F56AC6}"/>
              </a:ext>
            </a:extLst>
          </p:cNvPr>
          <p:cNvSpPr/>
          <p:nvPr/>
        </p:nvSpPr>
        <p:spPr>
          <a:xfrm>
            <a:off x="715089" y="2467928"/>
            <a:ext cx="3754755" cy="2499717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C6018DF-EB84-4965-A986-956CC5394D52}"/>
              </a:ext>
            </a:extLst>
          </p:cNvPr>
          <p:cNvSpPr/>
          <p:nvPr/>
        </p:nvSpPr>
        <p:spPr>
          <a:xfrm>
            <a:off x="927021" y="2679859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Определение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50F13D8-29D7-4A8D-970D-427FF2FEEE2B}"/>
              </a:ext>
            </a:extLst>
          </p:cNvPr>
          <p:cNvSpPr/>
          <p:nvPr/>
        </p:nvSpPr>
        <p:spPr>
          <a:xfrm>
            <a:off x="927021" y="3121581"/>
            <a:ext cx="3330893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Схема базы данных - это логическая структура, которая определяет, как данные организованы и хранятся в базе данных.</a:t>
            </a: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B990D08-4C0A-4D76-91D8-4444FC46563C}"/>
              </a:ext>
            </a:extLst>
          </p:cNvPr>
          <p:cNvSpPr/>
          <p:nvPr/>
        </p:nvSpPr>
        <p:spPr>
          <a:xfrm>
            <a:off x="4674156" y="2467928"/>
            <a:ext cx="3754755" cy="2499717"/>
          </a:xfrm>
          <a:prstGeom prst="roundRect">
            <a:avLst>
              <a:gd name="adj" fmla="val 34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B1971F6-D00C-4495-A988-F7390BEE62DA}"/>
              </a:ext>
            </a:extLst>
          </p:cNvPr>
          <p:cNvSpPr/>
          <p:nvPr/>
        </p:nvSpPr>
        <p:spPr>
          <a:xfrm>
            <a:off x="4886087" y="2679859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Таблицы и связи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25C48D7-5A1D-48D4-8A93-5ECBA3C99AF9}"/>
              </a:ext>
            </a:extLst>
          </p:cNvPr>
          <p:cNvSpPr/>
          <p:nvPr/>
        </p:nvSpPr>
        <p:spPr>
          <a:xfrm>
            <a:off x="4886087" y="3121581"/>
            <a:ext cx="333089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Схема включает в себя таблицы, их столбцы и отношения между ними.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E0D7793-4BDB-4825-AED4-0A01572A123F}"/>
              </a:ext>
            </a:extLst>
          </p:cNvPr>
          <p:cNvSpPr/>
          <p:nvPr/>
        </p:nvSpPr>
        <p:spPr>
          <a:xfrm>
            <a:off x="715089" y="5171956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C256266-5954-4FE5-AF37-676799FAB0B1}"/>
              </a:ext>
            </a:extLst>
          </p:cNvPr>
          <p:cNvSpPr/>
          <p:nvPr/>
        </p:nvSpPr>
        <p:spPr>
          <a:xfrm>
            <a:off x="927021" y="5383887"/>
            <a:ext cx="265485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Документирование</a:t>
            </a:r>
            <a:endParaRPr lang="en-US" sz="2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DFEAC9F-C736-41C3-AC21-30A7058A70FC}"/>
              </a:ext>
            </a:extLst>
          </p:cNvPr>
          <p:cNvSpPr/>
          <p:nvPr/>
        </p:nvSpPr>
        <p:spPr>
          <a:xfrm>
            <a:off x="927021" y="582560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Схема документирует архитектуру базы данных и помогает понять, как она устроена.</a:t>
            </a:r>
            <a:endParaRPr lang="en-US" sz="16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E1E534F9-7E82-4F83-BC51-F2936FDBB02D}"/>
              </a:ext>
            </a:extLst>
          </p:cNvPr>
          <p:cNvSpPr/>
          <p:nvPr/>
        </p:nvSpPr>
        <p:spPr>
          <a:xfrm>
            <a:off x="4674156" y="5171956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32EEC1BF-FD93-4A25-B70F-030EEFB48422}"/>
              </a:ext>
            </a:extLst>
          </p:cNvPr>
          <p:cNvSpPr/>
          <p:nvPr/>
        </p:nvSpPr>
        <p:spPr>
          <a:xfrm>
            <a:off x="4886087" y="5383887"/>
            <a:ext cx="295846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Управление данными</a:t>
            </a:r>
            <a:endParaRPr lang="en-US" sz="20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F1FC5EB2-43F3-4905-873F-FB95CF3BE444}"/>
              </a:ext>
            </a:extLst>
          </p:cNvPr>
          <p:cNvSpPr/>
          <p:nvPr/>
        </p:nvSpPr>
        <p:spPr>
          <a:xfrm>
            <a:off x="4886087" y="582560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Схема облегчает управление данными, контроль целостности и повышение производительности.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106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Проектирование базы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569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Концептуальное проектирование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044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 этом этапе определяются основные сущности, их атрибуты и связи между ними.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569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Логическое проектирование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044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Здесь разрабатывается детальная логическая модель данных, включая таблицы, поля и ограничения.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055400"/>
            <a:ext cx="4402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Физическое проектирование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5458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 этом этапе модель оптимизируется для конкретной СУБД, включая параметры хранения и индексирования.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EB6CE323-D547-404F-A146-C3D87C2A3E34}"/>
              </a:ext>
            </a:extLst>
          </p:cNvPr>
          <p:cNvSpPr/>
          <p:nvPr/>
        </p:nvSpPr>
        <p:spPr>
          <a:xfrm>
            <a:off x="368486" y="2020185"/>
            <a:ext cx="5485882" cy="412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Привилегии - это специальные права и возможности, предоставляемые определенным пользователям или группам в информационных системах. Их правильное назначение и управление критически важны для обеспечения безопасности и эффективности бизнес-процессов.</a:t>
            </a:r>
            <a:endParaRPr lang="en-US" sz="20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F183116-D1F6-49A1-AEC9-708A67C66487}"/>
              </a:ext>
            </a:extLst>
          </p:cNvPr>
          <p:cNvSpPr/>
          <p:nvPr/>
        </p:nvSpPr>
        <p:spPr>
          <a:xfrm>
            <a:off x="0" y="438564"/>
            <a:ext cx="14630400" cy="99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ru-RU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Что такое привилегии?</a:t>
            </a:r>
            <a:endParaRPr lang="en-US" sz="61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91EB9195-ED75-4088-B695-8E60A99F4901}"/>
              </a:ext>
            </a:extLst>
          </p:cNvPr>
          <p:cNvSpPr/>
          <p:nvPr/>
        </p:nvSpPr>
        <p:spPr>
          <a:xfrm>
            <a:off x="6449562" y="1998852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2059462-D564-4629-8A37-5EB7AF364C2C}"/>
              </a:ext>
            </a:extLst>
          </p:cNvPr>
          <p:cNvSpPr/>
          <p:nvPr/>
        </p:nvSpPr>
        <p:spPr>
          <a:xfrm>
            <a:off x="6683996" y="2233286"/>
            <a:ext cx="3021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Специальные Права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0E80970-DD4F-4E9C-ACD4-4AAEC3C576A7}"/>
              </a:ext>
            </a:extLst>
          </p:cNvPr>
          <p:cNvSpPr/>
          <p:nvPr/>
        </p:nvSpPr>
        <p:spPr>
          <a:xfrm>
            <a:off x="6683996" y="2723704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Привилегии предоставляют пользователям возможность выполнять определенные действия, недоступные обычным сотрудникам.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5F5A211A-B125-46C2-A4DC-489A0D8AB7F7}"/>
              </a:ext>
            </a:extLst>
          </p:cNvPr>
          <p:cNvSpPr/>
          <p:nvPr/>
        </p:nvSpPr>
        <p:spPr>
          <a:xfrm>
            <a:off x="10341239" y="1998852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E794132-19A2-4EE5-9F86-5549583841DC}"/>
              </a:ext>
            </a:extLst>
          </p:cNvPr>
          <p:cNvSpPr/>
          <p:nvPr/>
        </p:nvSpPr>
        <p:spPr>
          <a:xfrm>
            <a:off x="10575673" y="22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Доступ к Ресурсам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4DEBAA2-C78C-427A-A88A-0FEB3493BC72}"/>
              </a:ext>
            </a:extLst>
          </p:cNvPr>
          <p:cNvSpPr/>
          <p:nvPr/>
        </p:nvSpPr>
        <p:spPr>
          <a:xfrm>
            <a:off x="10575673" y="2723704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Привилегии дают пользователям доступ к критически важным информационным ресурсам, необходимым для выполнения их работы.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031F7B2F-56CF-4BE7-A322-C32C2EDBA649}"/>
              </a:ext>
            </a:extLst>
          </p:cNvPr>
          <p:cNvSpPr/>
          <p:nvPr/>
        </p:nvSpPr>
        <p:spPr>
          <a:xfrm>
            <a:off x="6449562" y="536236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8C3E65C-C4B8-4995-A46B-CCFD9267FC72}"/>
              </a:ext>
            </a:extLst>
          </p:cNvPr>
          <p:cNvSpPr/>
          <p:nvPr/>
        </p:nvSpPr>
        <p:spPr>
          <a:xfrm>
            <a:off x="6683996" y="5596802"/>
            <a:ext cx="3528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Контроль Безопасности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1058EF2-735D-46C6-84D8-FCB3F4388F5A}"/>
              </a:ext>
            </a:extLst>
          </p:cNvPr>
          <p:cNvSpPr/>
          <p:nvPr/>
        </p:nvSpPr>
        <p:spPr>
          <a:xfrm>
            <a:off x="6683996" y="6087220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Управление привилегиями позволяет организации контролировать и ограничивать доступ к конфиденциальной информации.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1D172E-48CA-4AC6-80CF-0247C1099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80" y="7640999"/>
            <a:ext cx="1943371" cy="4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9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0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1" y="2856309"/>
            <a:ext cx="7327225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</a:t>
            </a: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азначение</a:t>
            </a:r>
            <a:r>
              <a:rPr lang="ru-RU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привилегий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201" y="5867400"/>
            <a:ext cx="13319998" cy="22860"/>
          </a:xfrm>
          <a:prstGeom prst="roundRect">
            <a:avLst>
              <a:gd name="adj" fmla="val 12284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926800" y="5212259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727728" y="5656838"/>
            <a:ext cx="421124" cy="4211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889415" y="5726966"/>
            <a:ext cx="97750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768322" y="4021455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Создание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2367" y="4426148"/>
            <a:ext cx="61920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Администратор базы данных может создавать различные привилегии для пользователей и ролей.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532" y="5867340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4459" y="5656838"/>
            <a:ext cx="421124" cy="4211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233999" y="5726966"/>
            <a:ext cx="162044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45054" y="6709767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Назначение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19099" y="7114461"/>
            <a:ext cx="61920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Привилегии назначаются пользователям или ролям, определяя их права доступа к объектам и операциям.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0383" y="5212259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1310" y="5656838"/>
            <a:ext cx="421124" cy="42112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7754" y="5726966"/>
            <a:ext cx="168235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521904" y="3722013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Управление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95949" y="4126706"/>
            <a:ext cx="6192083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Администраторы могут предоставлять, отзывать и контролировать привилегии пользователей по мере необходимости.</a:t>
            </a:r>
            <a:endParaRPr lang="en-US" sz="14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40D3457-B116-4F61-B644-BE394CA6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104" y="637699"/>
            <a:ext cx="7778591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Привилегии: предоставление и отзыв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9104" y="2149435"/>
            <a:ext cx="7778591" cy="5442347"/>
          </a:xfrm>
          <a:prstGeom prst="roundRect">
            <a:avLst>
              <a:gd name="adj" fmla="val 5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6724" y="2157055"/>
            <a:ext cx="7763351" cy="18090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71749" y="2281714"/>
            <a:ext cx="34878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Предоставление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57234" y="2281714"/>
            <a:ext cx="3487817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Администраторы могут предоставлять пользователям или ролям различные привилегии, такие как SELECT, INSERT, UPDATE и DELETE.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76724" y="3966091"/>
            <a:ext cx="7763351" cy="2120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71749" y="4090749"/>
            <a:ext cx="34878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Отзыв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257234" y="4090749"/>
            <a:ext cx="3487817" cy="187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 необходимости администраторы также могут отзывать ранее предоставленные привилегии, ограничивая или лишая доступа к определенным операциям.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6724" y="6087070"/>
            <a:ext cx="7763351" cy="14970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71749" y="6211729"/>
            <a:ext cx="34878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Контроль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7234" y="6211729"/>
            <a:ext cx="3487817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Это позволяет гибко управлять правами доступа и обеспечивать безопасность и целостность данных.</a:t>
            </a:r>
            <a:endParaRPr lang="en-US" sz="15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3D7B58-C782-41BA-8EB8-E8328A6CF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531" y="7748897"/>
            <a:ext cx="2189869" cy="480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EF31F-F3AC-42F3-AFBC-EDD19419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80" y="7640999"/>
            <a:ext cx="1943371" cy="494008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4B47954-FEAC-4B20-9787-8FC44AF6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4CAA5DD-E6AC-4103-9CDF-8E6C320007AD}"/>
              </a:ext>
            </a:extLst>
          </p:cNvPr>
          <p:cNvSpPr/>
          <p:nvPr/>
        </p:nvSpPr>
        <p:spPr>
          <a:xfrm>
            <a:off x="6280190" y="27665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Управление пользователями баз данных</a:t>
            </a:r>
            <a:endParaRPr lang="en-US" sz="61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72CB4A0-5AE3-4DB2-B245-45C5F6C8E628}"/>
              </a:ext>
            </a:extLst>
          </p:cNvPr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Эффективное управление пользователями баз данных является ключевым аспектом обеспечения безопасности и целостности данных. Это включает в себя создание и удаление учетных записей, назначение ролей и привилегий, а также тщательный мониторинг и аудит действий пользователей.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0550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907</Words>
  <Application>Microsoft Office PowerPoint</Application>
  <PresentationFormat>Произвольный</PresentationFormat>
  <Paragraphs>132</Paragraphs>
  <Slides>19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Inter Medium</vt:lpstr>
      <vt:lpstr>Instrument Sans Medium</vt:lpstr>
      <vt:lpstr>Calibri</vt:lpstr>
      <vt:lpstr>DM Sans Semi Bold</vt:lpstr>
      <vt:lpstr>Instrument Sans Semi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Виктория Попёнова</cp:lastModifiedBy>
  <cp:revision>17</cp:revision>
  <dcterms:created xsi:type="dcterms:W3CDTF">2024-10-23T14:02:04Z</dcterms:created>
  <dcterms:modified xsi:type="dcterms:W3CDTF">2024-10-24T13:16:42Z</dcterms:modified>
</cp:coreProperties>
</file>